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3" r:id="rId29"/>
    <p:sldMasterId id="2147483762" r:id="rId30"/>
    <p:sldMasterId id="2147483775" r:id="rId31"/>
    <p:sldMasterId id="2147483794" r:id="rId32"/>
  </p:sldMasterIdLst>
  <p:notesMasterIdLst>
    <p:notesMasterId r:id="rId61"/>
  </p:notesMasterIdLst>
  <p:handoutMasterIdLst>
    <p:handoutMasterId r:id="rId62"/>
  </p:handoutMasterIdLst>
  <p:sldIdLst>
    <p:sldId id="733" r:id="rId33"/>
    <p:sldId id="734" r:id="rId34"/>
    <p:sldId id="738" r:id="rId35"/>
    <p:sldId id="739" r:id="rId36"/>
    <p:sldId id="740" r:id="rId37"/>
    <p:sldId id="741" r:id="rId38"/>
    <p:sldId id="744" r:id="rId39"/>
    <p:sldId id="746" r:id="rId40"/>
    <p:sldId id="747" r:id="rId41"/>
    <p:sldId id="748" r:id="rId42"/>
    <p:sldId id="749" r:id="rId43"/>
    <p:sldId id="750" r:id="rId44"/>
    <p:sldId id="760" r:id="rId45"/>
    <p:sldId id="751" r:id="rId46"/>
    <p:sldId id="752" r:id="rId47"/>
    <p:sldId id="762" r:id="rId48"/>
    <p:sldId id="761" r:id="rId49"/>
    <p:sldId id="782" r:id="rId50"/>
    <p:sldId id="774" r:id="rId51"/>
    <p:sldId id="776" r:id="rId52"/>
    <p:sldId id="775" r:id="rId53"/>
    <p:sldId id="777" r:id="rId54"/>
    <p:sldId id="778" r:id="rId55"/>
    <p:sldId id="779" r:id="rId56"/>
    <p:sldId id="780" r:id="rId57"/>
    <p:sldId id="781" r:id="rId58"/>
    <p:sldId id="783" r:id="rId59"/>
    <p:sldId id="759" r:id="rId60"/>
  </p:sldIdLst>
  <p:sldSz cx="12188825" cy="6858000"/>
  <p:notesSz cx="7023100" cy="93091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p15:clr>
            <a:srgbClr val="A4A3A4"/>
          </p15:clr>
        </p15:guide>
        <p15:guide id="2" orient="horz" pos="1200">
          <p15:clr>
            <a:srgbClr val="A4A3A4"/>
          </p15:clr>
        </p15:guide>
        <p15:guide id="3" orient="horz" pos="2736">
          <p15:clr>
            <a:srgbClr val="A4A3A4"/>
          </p15:clr>
        </p15:guide>
        <p15:guide id="4" orient="horz" pos="4176">
          <p15:clr>
            <a:srgbClr val="A4A3A4"/>
          </p15:clr>
        </p15:guide>
        <p15:guide id="5" orient="horz" pos="1488">
          <p15:clr>
            <a:srgbClr val="A4A3A4"/>
          </p15:clr>
        </p15:guide>
        <p15:guide id="6" orient="horz" pos="912">
          <p15:clr>
            <a:srgbClr val="A4A3A4"/>
          </p15:clr>
        </p15:guide>
        <p15:guide id="7" pos="3839">
          <p15:clr>
            <a:srgbClr val="A4A3A4"/>
          </p15:clr>
        </p15:guide>
        <p15:guide id="8" pos="327">
          <p15:clr>
            <a:srgbClr val="A4A3A4"/>
          </p15:clr>
        </p15:guide>
        <p15:guide id="9" pos="1190">
          <p15:clr>
            <a:srgbClr val="A4A3A4"/>
          </p15:clr>
        </p15:guide>
        <p15:guide id="10" pos="7350">
          <p15:clr>
            <a:srgbClr val="A4A3A4"/>
          </p15:clr>
        </p15:guide>
        <p15:guide id="11" pos="7063">
          <p15:clr>
            <a:srgbClr val="A4A3A4"/>
          </p15:clr>
        </p15:guide>
        <p15:guide id="12" pos="61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4026"/>
    <a:srgbClr val="29527B"/>
    <a:srgbClr val="D60000"/>
    <a:srgbClr val="24496E"/>
    <a:srgbClr val="006699"/>
    <a:srgbClr val="1C2434"/>
    <a:srgbClr val="E20000"/>
    <a:srgbClr val="000000"/>
    <a:srgbClr val="D2162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Средний стиль 3 — акцент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841" autoAdjust="0"/>
    <p:restoredTop sz="80431" autoAdjust="0"/>
  </p:normalViewPr>
  <p:slideViewPr>
    <p:cSldViewPr snapToGrid="0">
      <p:cViewPr varScale="1">
        <p:scale>
          <a:sx n="70" d="100"/>
          <a:sy n="70" d="100"/>
        </p:scale>
        <p:origin x="736" y="96"/>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howGuides="1">
      <p:cViewPr>
        <p:scale>
          <a:sx n="148" d="100"/>
          <a:sy n="148" d="100"/>
        </p:scale>
        <p:origin x="-2442" y="274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7.xml"/><Relationship Id="rId21" Type="http://schemas.openxmlformats.org/officeDocument/2006/relationships/customXml" Target="../customXml/item21.xml"/><Relationship Id="rId34" Type="http://schemas.openxmlformats.org/officeDocument/2006/relationships/slide" Target="slides/slide2.xml"/><Relationship Id="rId42" Type="http://schemas.openxmlformats.org/officeDocument/2006/relationships/slide" Target="slides/slide10.xml"/><Relationship Id="rId47" Type="http://schemas.openxmlformats.org/officeDocument/2006/relationships/slide" Target="slides/slide15.xml"/><Relationship Id="rId50" Type="http://schemas.openxmlformats.org/officeDocument/2006/relationships/slide" Target="slides/slide18.xml"/><Relationship Id="rId55" Type="http://schemas.openxmlformats.org/officeDocument/2006/relationships/slide" Target="slides/slide23.xml"/><Relationship Id="rId63" Type="http://schemas.openxmlformats.org/officeDocument/2006/relationships/presProps" Target="pres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customXml" Target="../customXml/item20.xml"/><Relationship Id="rId29" Type="http://schemas.openxmlformats.org/officeDocument/2006/relationships/slideMaster" Target="slideMasters/slideMaster1.xml"/><Relationship Id="rId41" Type="http://schemas.openxmlformats.org/officeDocument/2006/relationships/slide" Target="slides/slide9.xml"/><Relationship Id="rId54" Type="http://schemas.openxmlformats.org/officeDocument/2006/relationships/slide" Target="slides/slide22.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Master" Target="slideMasters/slideMaster4.xml"/><Relationship Id="rId37" Type="http://schemas.openxmlformats.org/officeDocument/2006/relationships/slide" Target="slides/slide5.xml"/><Relationship Id="rId40" Type="http://schemas.openxmlformats.org/officeDocument/2006/relationships/slide" Target="slides/slide8.xml"/><Relationship Id="rId45" Type="http://schemas.openxmlformats.org/officeDocument/2006/relationships/slide" Target="slides/slide13.xml"/><Relationship Id="rId53" Type="http://schemas.openxmlformats.org/officeDocument/2006/relationships/slide" Target="slides/slide21.xml"/><Relationship Id="rId58" Type="http://schemas.openxmlformats.org/officeDocument/2006/relationships/slide" Target="slides/slide26.xml"/><Relationship Id="rId66"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61" Type="http://schemas.openxmlformats.org/officeDocument/2006/relationships/notesMaster" Target="notesMasters/notesMaster1.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Master" Target="slideMasters/slideMaster3.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slide" Target="slides/slide28.xml"/><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2.xml"/><Relationship Id="rId35" Type="http://schemas.openxmlformats.org/officeDocument/2006/relationships/slide" Target="slides/slide3.xml"/><Relationship Id="rId43" Type="http://schemas.openxmlformats.org/officeDocument/2006/relationships/slide" Target="slides/slide11.xml"/><Relationship Id="rId48" Type="http://schemas.openxmlformats.org/officeDocument/2006/relationships/slide" Target="slides/slide16.xml"/><Relationship Id="rId56" Type="http://schemas.openxmlformats.org/officeDocument/2006/relationships/slide" Target="slides/slide24.xml"/><Relationship Id="rId64"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slide" Target="slides/slide19.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1.xml"/><Relationship Id="rId38" Type="http://schemas.openxmlformats.org/officeDocument/2006/relationships/slide" Target="slides/slide6.xml"/><Relationship Id="rId46" Type="http://schemas.openxmlformats.org/officeDocument/2006/relationships/slide" Target="slides/slide14.xml"/><Relationship Id="rId5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3" tIns="46656" rIns="93313" bIns="46656"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978132" y="0"/>
            <a:ext cx="3043343" cy="465455"/>
          </a:xfrm>
          <a:prstGeom prst="rect">
            <a:avLst/>
          </a:prstGeom>
        </p:spPr>
        <p:txBody>
          <a:bodyPr vert="horz" lIns="93313" tIns="46656" rIns="93313" bIns="46656" rtlCol="0"/>
          <a:lstStyle>
            <a:lvl1pPr algn="r">
              <a:defRPr sz="1200"/>
            </a:lvl1pPr>
          </a:lstStyle>
          <a:p>
            <a:fld id="{1C3F5198-D814-4F07-A84F-942E63C84983}" type="datetimeFigureOut">
              <a:rPr lang="en-US" smtClean="0">
                <a:latin typeface="Segoe UI" pitchFamily="34" charset="0"/>
              </a:rPr>
              <a:pPr/>
              <a:t>11/25/2014</a:t>
            </a:fld>
            <a:endParaRPr lang="en-US" dirty="0">
              <a:latin typeface="Segoe UI" pitchFamily="34" charset="0"/>
            </a:endParaRPr>
          </a:p>
        </p:txBody>
      </p:sp>
      <p:sp>
        <p:nvSpPr>
          <p:cNvPr id="4" name="Footer Placeholder 3"/>
          <p:cNvSpPr>
            <a:spLocks noGrp="1"/>
          </p:cNvSpPr>
          <p:nvPr>
            <p:ph type="ftr" sz="quarter" idx="2"/>
          </p:nvPr>
        </p:nvSpPr>
        <p:spPr>
          <a:xfrm>
            <a:off x="0" y="8842029"/>
            <a:ext cx="6398824" cy="465455"/>
          </a:xfrm>
          <a:prstGeom prst="rect">
            <a:avLst/>
          </a:prstGeom>
        </p:spPr>
        <p:txBody>
          <a:bodyPr vert="horz" lIns="93313" tIns="46656" rIns="93313" bIns="46656" rtlCol="0" anchor="b"/>
          <a:lstStyle>
            <a:lvl1pPr algn="l">
              <a:defRPr sz="1200"/>
            </a:lvl1pPr>
          </a:lstStyle>
          <a:p>
            <a:r>
              <a:rPr lang="en-US" sz="500" dirty="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398825" y="8842029"/>
            <a:ext cx="622651" cy="465455"/>
          </a:xfrm>
          <a:prstGeom prst="rect">
            <a:avLst/>
          </a:prstGeom>
        </p:spPr>
        <p:txBody>
          <a:bodyPr vert="horz" lIns="93313" tIns="46656" rIns="93313" bIns="46656"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3" tIns="46656" rIns="93313" bIns="46656"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13" tIns="46656" rIns="93313" bIns="46656" rtlCol="0"/>
          <a:lstStyle>
            <a:lvl1pPr algn="r">
              <a:defRPr sz="1200">
                <a:latin typeface="Segoe UI" pitchFamily="34" charset="0"/>
              </a:defRPr>
            </a:lvl1pPr>
          </a:lstStyle>
          <a:p>
            <a:fld id="{7C3FBCD4-166E-446F-AF18-7D4A0CF9AEF6}" type="datetimeFigureOut">
              <a:rPr lang="en-US" smtClean="0"/>
              <a:pPr/>
              <a:t>11/25/2014</a:t>
            </a:fld>
            <a:endParaRPr lang="en-US" dirty="0"/>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13" tIns="46656" rIns="93313" bIns="46656"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3" tIns="46656" rIns="93313" bIns="4665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1" y="8842029"/>
            <a:ext cx="6320790" cy="465455"/>
          </a:xfrm>
          <a:prstGeom prst="rect">
            <a:avLst/>
          </a:prstGeom>
        </p:spPr>
        <p:txBody>
          <a:bodyPr vert="horz" lIns="93313" tIns="46656" rIns="93313" bIns="46656"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320789" y="8842029"/>
            <a:ext cx="700685" cy="465455"/>
          </a:xfrm>
          <a:prstGeom prst="rect">
            <a:avLst/>
          </a:prstGeom>
        </p:spPr>
        <p:txBody>
          <a:bodyPr vert="horz" lIns="93313" tIns="46656" rIns="93313" bIns="46656"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a:t>
            </a:fld>
            <a:endParaRPr lang="en-US" dirty="0"/>
          </a:p>
        </p:txBody>
      </p:sp>
    </p:spTree>
    <p:extLst>
      <p:ext uri="{BB962C8B-B14F-4D97-AF65-F5344CB8AC3E}">
        <p14:creationId xmlns:p14="http://schemas.microsoft.com/office/powerpoint/2010/main" val="2629632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4073458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01928430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7993994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610187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4280159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81808628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22179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2461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1_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38581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149438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97924899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Picture Placeholder 2"/>
          <p:cNvSpPr>
            <a:spLocks noGrp="1"/>
          </p:cNvSpPr>
          <p:nvPr>
            <p:ph type="pic" sz="quarter" idx="16" hasCustomPrompt="1"/>
          </p:nvPr>
        </p:nvSpPr>
        <p:spPr>
          <a:xfrm>
            <a:off x="0" y="3207401"/>
            <a:ext cx="12188825" cy="443198"/>
          </a:xfrm>
        </p:spPr>
        <p:txBody>
          <a:bodyPr anchor="ctr"/>
          <a:lstStyle>
            <a:lvl1pPr marL="0" indent="0" algn="ctr">
              <a:buNone/>
              <a:defRPr baseline="0">
                <a:solidFill>
                  <a:schemeClr val="bg1">
                    <a:lumMod val="50000"/>
                  </a:schemeClr>
                </a:solidFill>
              </a:defRPr>
            </a:lvl1pPr>
          </a:lstStyle>
          <a:p>
            <a:r>
              <a:rPr lang="en-US" dirty="0" smtClean="0"/>
              <a:t>Add full-screen image here</a:t>
            </a:r>
            <a:endParaRPr lang="en-US" dirty="0"/>
          </a:p>
        </p:txBody>
      </p:sp>
      <p:sp>
        <p:nvSpPr>
          <p:cNvPr id="15" name="Content Placeholder 14"/>
          <p:cNvSpPr>
            <a:spLocks noGrp="1"/>
          </p:cNvSpPr>
          <p:nvPr>
            <p:ph sz="quarter" idx="15" hasCustomPrompt="1"/>
          </p:nvPr>
        </p:nvSpPr>
        <p:spPr>
          <a:xfrm>
            <a:off x="437516" y="583449"/>
            <a:ext cx="4760144" cy="2090080"/>
          </a:xfrm>
          <a:prstGeom prst="parallelogram">
            <a:avLst/>
          </a:prstGeom>
          <a:solidFill>
            <a:schemeClr val="bg2">
              <a:alpha val="86000"/>
            </a:schemeClr>
          </a:solidFill>
        </p:spPr>
        <p:txBody>
          <a:bodyPr>
            <a:noAutofit/>
          </a:bodyPr>
          <a:lstStyle>
            <a:lvl1pPr marL="0" indent="0">
              <a:buFont typeface="Arial" panose="020B0604020202020204" pitchFamily="34" charset="0"/>
              <a:buNone/>
              <a:defRPr sz="3999">
                <a:solidFill>
                  <a:schemeClr val="bg1"/>
                </a:solidFill>
                <a:latin typeface="Segoe UI Light" panose="020B0502040204020203" pitchFamily="34" charset="0"/>
                <a:cs typeface="Segoe UI Light" panose="020B0502040204020203" pitchFamily="34" charset="0"/>
              </a:defRPr>
            </a:lvl1pPr>
            <a:lvl2pPr marL="0" indent="0">
              <a:buNone/>
              <a:defRPr sz="2799">
                <a:solidFill>
                  <a:schemeClr val="bg1"/>
                </a:solidFill>
              </a:defRPr>
            </a:lvl2pPr>
          </a:lstStyle>
          <a:p>
            <a:pPr lvl="0"/>
            <a:r>
              <a:rPr lang="en-US" dirty="0" smtClean="0"/>
              <a:t>Click to edit text </a:t>
            </a:r>
          </a:p>
        </p:txBody>
      </p:sp>
    </p:spTree>
    <p:extLst>
      <p:ext uri="{BB962C8B-B14F-4D97-AF65-F5344CB8AC3E}">
        <p14:creationId xmlns:p14="http://schemas.microsoft.com/office/powerpoint/2010/main" val="25211186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07224230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59092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Picture Placeholder 2"/>
          <p:cNvSpPr>
            <a:spLocks noGrp="1"/>
          </p:cNvSpPr>
          <p:nvPr>
            <p:ph type="pic" sz="quarter" idx="16" hasCustomPrompt="1"/>
          </p:nvPr>
        </p:nvSpPr>
        <p:spPr>
          <a:xfrm>
            <a:off x="0" y="3207401"/>
            <a:ext cx="12188825" cy="443198"/>
          </a:xfrm>
        </p:spPr>
        <p:txBody>
          <a:bodyPr anchor="ctr"/>
          <a:lstStyle>
            <a:lvl1pPr marL="0" indent="0" algn="ctr">
              <a:buNone/>
              <a:defRPr baseline="0">
                <a:solidFill>
                  <a:schemeClr val="bg1">
                    <a:lumMod val="50000"/>
                  </a:schemeClr>
                </a:solidFill>
              </a:defRPr>
            </a:lvl1pPr>
          </a:lstStyle>
          <a:p>
            <a:r>
              <a:rPr lang="en-US" dirty="0" smtClean="0"/>
              <a:t>Add full-screen image here</a:t>
            </a:r>
            <a:endParaRPr lang="en-US" dirty="0"/>
          </a:p>
        </p:txBody>
      </p:sp>
      <p:sp>
        <p:nvSpPr>
          <p:cNvPr id="15" name="Content Placeholder 14"/>
          <p:cNvSpPr>
            <a:spLocks noGrp="1"/>
          </p:cNvSpPr>
          <p:nvPr>
            <p:ph sz="quarter" idx="15" hasCustomPrompt="1"/>
          </p:nvPr>
        </p:nvSpPr>
        <p:spPr>
          <a:xfrm>
            <a:off x="437516" y="583449"/>
            <a:ext cx="4760144" cy="2090080"/>
          </a:xfrm>
          <a:prstGeom prst="parallelogram">
            <a:avLst/>
          </a:prstGeom>
          <a:solidFill>
            <a:schemeClr val="bg2">
              <a:alpha val="86000"/>
            </a:schemeClr>
          </a:solidFill>
        </p:spPr>
        <p:txBody>
          <a:bodyPr>
            <a:noAutofit/>
          </a:bodyPr>
          <a:lstStyle>
            <a:lvl1pPr marL="0" indent="0">
              <a:buFont typeface="Arial" panose="020B0604020202020204" pitchFamily="34" charset="0"/>
              <a:buNone/>
              <a:defRPr sz="3999">
                <a:solidFill>
                  <a:schemeClr val="bg1"/>
                </a:solidFill>
                <a:latin typeface="Segoe UI Light" panose="020B0502040204020203" pitchFamily="34" charset="0"/>
                <a:cs typeface="Segoe UI Light" panose="020B0502040204020203" pitchFamily="34" charset="0"/>
              </a:defRPr>
            </a:lvl1pPr>
            <a:lvl2pPr marL="0" indent="0">
              <a:buNone/>
              <a:defRPr sz="2799">
                <a:solidFill>
                  <a:schemeClr val="bg1"/>
                </a:solidFill>
              </a:defRPr>
            </a:lvl2pPr>
          </a:lstStyle>
          <a:p>
            <a:pPr lvl="0"/>
            <a:r>
              <a:rPr lang="en-US" dirty="0" smtClean="0"/>
              <a:t>Click to edit text </a:t>
            </a:r>
          </a:p>
        </p:txBody>
      </p:sp>
    </p:spTree>
    <p:extLst>
      <p:ext uri="{BB962C8B-B14F-4D97-AF65-F5344CB8AC3E}">
        <p14:creationId xmlns:p14="http://schemas.microsoft.com/office/powerpoint/2010/main" val="68676135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4983153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78192729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7904656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71916274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54315144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06127839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5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615203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70809677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75403122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404421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2"/>
              </a:buBlip>
              <a:defRPr/>
            </a:lvl1pPr>
            <a:lvl2pPr marL="855663" indent="-395288">
              <a:buFontTx/>
              <a:buBlip>
                <a:blip r:embed="rId2"/>
              </a:buBlip>
              <a:defRPr/>
            </a:lvl2pPr>
            <a:lvl3pPr marL="1258888" indent="-403225">
              <a:buFontTx/>
              <a:buBlip>
                <a:blip r:embed="rId2"/>
              </a:buBlip>
              <a:defRPr/>
            </a:lvl3pPr>
            <a:lvl4pPr marL="1604963" indent="-346075">
              <a:buFontTx/>
              <a:buBlip>
                <a:blip r:embed="rId2"/>
              </a:buBlip>
              <a:defRPr/>
            </a:lvl4pPr>
            <a:lvl5pPr marL="1941513" indent="-336550">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653100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595315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3685515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9173719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19884655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62792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501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1_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02736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542942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93498305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99764854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965" y="2265473"/>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3" y="4703874"/>
            <a:ext cx="10242551"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59019985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3" y="243102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61654369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55047"/>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89145"/>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8416241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4480172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31333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54104596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78789463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801"/>
            <a:ext cx="11149013"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6892954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799"/>
            <a:ext cx="11149013" cy="2000548"/>
          </a:xfrm>
        </p:spPr>
        <p:txBody>
          <a:bodyPr/>
          <a:lstStyle>
            <a:lvl1pPr marL="460355" indent="-460355">
              <a:buFontTx/>
              <a:buBlip>
                <a:blip r:embed="rId2"/>
              </a:buBlip>
              <a:defRPr/>
            </a:lvl1pPr>
            <a:lvl2pPr marL="855628" indent="-395272">
              <a:buFontTx/>
              <a:buBlip>
                <a:blip r:embed="rId2"/>
              </a:buBlip>
              <a:defRPr/>
            </a:lvl2pPr>
            <a:lvl3pPr marL="1258836" indent="-403208">
              <a:buFontTx/>
              <a:buBlip>
                <a:blip r:embed="rId2"/>
              </a:buBlip>
              <a:defRPr/>
            </a:lvl3pPr>
            <a:lvl4pPr marL="1604896" indent="-346061">
              <a:buFontTx/>
              <a:buBlip>
                <a:blip r:embed="rId2"/>
              </a:buBlip>
              <a:defRPr/>
            </a:lvl4pPr>
            <a:lvl5pPr marL="1941432" indent="-336536">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3806857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50179318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3" y="1447799"/>
            <a:ext cx="11149013" cy="2000548"/>
          </a:xfrm>
        </p:spPr>
        <p:txBody>
          <a:bodyPr/>
          <a:lstStyle>
            <a:lvl1pPr marL="460355" indent="-460355">
              <a:lnSpc>
                <a:spcPct val="90000"/>
              </a:lnSpc>
              <a:buFontTx/>
              <a:buBlip>
                <a:blip r:embed="rId2"/>
              </a:buBlip>
              <a:defRPr/>
            </a:lvl1pPr>
            <a:lvl2pPr marL="855628" indent="-395272">
              <a:lnSpc>
                <a:spcPct val="90000"/>
              </a:lnSpc>
              <a:buFontTx/>
              <a:buBlip>
                <a:blip r:embed="rId2"/>
              </a:buBlip>
              <a:defRPr/>
            </a:lvl2pPr>
            <a:lvl3pPr marL="1258836" indent="-403208">
              <a:lnSpc>
                <a:spcPct val="90000"/>
              </a:lnSpc>
              <a:buFontTx/>
              <a:buBlip>
                <a:blip r:embed="rId2"/>
              </a:buBlip>
              <a:defRPr/>
            </a:lvl3pPr>
            <a:lvl4pPr marL="1604896" indent="-346061">
              <a:lnSpc>
                <a:spcPct val="90000"/>
              </a:lnSpc>
              <a:buFontTx/>
              <a:buBlip>
                <a:blip r:embed="rId2"/>
              </a:buBlip>
              <a:defRPr/>
            </a:lvl4pPr>
            <a:lvl5pPr marL="1941432" indent="-336536">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04502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2"/>
            <a:ext cx="5486400" cy="1764585"/>
          </a:xfrm>
        </p:spPr>
        <p:txBody>
          <a:bodyPr/>
          <a:lstStyle>
            <a:lvl1pPr marL="339962" indent="-339962">
              <a:lnSpc>
                <a:spcPct val="90000"/>
              </a:lnSpc>
              <a:buFontTx/>
              <a:buBlip>
                <a:blip r:embed="rId2"/>
              </a:buBlip>
              <a:defRPr sz="2800"/>
            </a:lvl1pPr>
            <a:lvl2pPr marL="673310" indent="-325411">
              <a:lnSpc>
                <a:spcPct val="90000"/>
              </a:lnSpc>
              <a:buFontTx/>
              <a:buBlip>
                <a:blip r:embed="rId2"/>
              </a:buBlip>
              <a:defRPr sz="2400"/>
            </a:lvl2pPr>
            <a:lvl3pPr marL="953745" indent="-288372">
              <a:lnSpc>
                <a:spcPct val="90000"/>
              </a:lnSpc>
              <a:buFontTx/>
              <a:buBlip>
                <a:blip r:embed="rId2"/>
              </a:buBlip>
              <a:defRPr sz="2000"/>
            </a:lvl3pPr>
            <a:lvl4pPr marL="1227566" indent="-273821">
              <a:lnSpc>
                <a:spcPct val="90000"/>
              </a:lnSpc>
              <a:buFontTx/>
              <a:buBlip>
                <a:blip r:embed="rId2"/>
              </a:buBlip>
              <a:defRPr sz="1900"/>
            </a:lvl4pPr>
            <a:lvl5pPr marL="1515939" indent="-280435">
              <a:lnSpc>
                <a:spcPct val="90000"/>
              </a:lnSpc>
              <a:buFontTx/>
              <a:buBlip>
                <a:blip r:embed="rId2"/>
              </a:buBlip>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2"/>
            <a:ext cx="5486400" cy="1764585"/>
          </a:xfrm>
        </p:spPr>
        <p:txBody>
          <a:bodyPr/>
          <a:lstStyle>
            <a:lvl1pPr marL="347899" indent="-347899">
              <a:lnSpc>
                <a:spcPct val="90000"/>
              </a:lnSpc>
              <a:buFontTx/>
              <a:buBlip>
                <a:blip r:embed="rId2"/>
              </a:buBlip>
              <a:defRPr sz="2800"/>
            </a:lvl1pPr>
            <a:lvl2pPr marL="673310" indent="-339962">
              <a:lnSpc>
                <a:spcPct val="90000"/>
              </a:lnSpc>
              <a:buFontTx/>
              <a:buBlip>
                <a:blip r:embed="rId2"/>
              </a:buBlip>
              <a:defRPr sz="2400"/>
            </a:lvl2pPr>
            <a:lvl3pPr marL="961682" indent="-302923">
              <a:lnSpc>
                <a:spcPct val="90000"/>
              </a:lnSpc>
              <a:buFontTx/>
              <a:buBlip>
                <a:blip r:embed="rId2"/>
              </a:buBlip>
              <a:defRPr sz="2000"/>
            </a:lvl3pPr>
            <a:lvl4pPr marL="1227566" indent="-265885">
              <a:lnSpc>
                <a:spcPct val="90000"/>
              </a:lnSpc>
              <a:buFontTx/>
              <a:buBlip>
                <a:blip r:embed="rId2"/>
              </a:buBlip>
              <a:defRPr sz="1900"/>
            </a:lvl4pPr>
            <a:lvl5pPr marL="1515939" indent="-273821">
              <a:lnSpc>
                <a:spcPct val="90000"/>
              </a:lnSpc>
              <a:buFontTx/>
              <a:buBlip>
                <a:blip r:embed="rId2"/>
              </a:buBlip>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406263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06938"/>
            <a:ext cx="5486400" cy="350865"/>
          </a:xfrm>
        </p:spPr>
        <p:txBody>
          <a:bodyPr anchor="b"/>
          <a:lstStyle>
            <a:lvl1pPr marL="0" indent="0">
              <a:lnSpc>
                <a:spcPct val="90000"/>
              </a:lnSpc>
              <a:spcBef>
                <a:spcPts val="0"/>
              </a:spcBef>
              <a:buNone/>
              <a:defRPr sz="2500" b="1"/>
            </a:lvl1pPr>
            <a:lvl2pPr marL="457163" indent="0">
              <a:buNone/>
              <a:defRPr sz="2000" b="1"/>
            </a:lvl2pPr>
            <a:lvl3pPr marL="914325" indent="0">
              <a:buNone/>
              <a:defRPr sz="1900" b="1"/>
            </a:lvl3pPr>
            <a:lvl4pPr marL="1371488" indent="0">
              <a:buNone/>
              <a:defRPr sz="1600" b="1"/>
            </a:lvl4pPr>
            <a:lvl5pPr marL="1828651" indent="0">
              <a:buNone/>
              <a:defRPr sz="1600" b="1"/>
            </a:lvl5pPr>
            <a:lvl6pPr marL="2285813" indent="0">
              <a:buNone/>
              <a:defRPr sz="1600" b="1"/>
            </a:lvl6pPr>
            <a:lvl7pPr marL="2742976" indent="0">
              <a:buNone/>
              <a:defRPr sz="1600" b="1"/>
            </a:lvl7pPr>
            <a:lvl8pPr marL="3200139" indent="0">
              <a:buNone/>
              <a:defRPr sz="1600" b="1"/>
            </a:lvl8pPr>
            <a:lvl9pPr marL="36573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1"/>
            <a:ext cx="5484971" cy="1555297"/>
          </a:xfrm>
        </p:spPr>
        <p:txBody>
          <a:bodyPr/>
          <a:lstStyle>
            <a:lvl1pPr marL="281759" indent="-281759">
              <a:buFontTx/>
              <a:buBlip>
                <a:blip r:embed="rId2"/>
              </a:buBlip>
              <a:defRPr sz="2300"/>
            </a:lvl1pPr>
            <a:lvl2pPr marL="562195" indent="-265885">
              <a:buFontTx/>
              <a:buBlip>
                <a:blip r:embed="rId2"/>
              </a:buBlip>
              <a:defRPr sz="2000"/>
            </a:lvl2pPr>
            <a:lvl3pPr marL="813528" indent="-243397">
              <a:buFontTx/>
              <a:buBlip>
                <a:blip r:embed="rId2"/>
              </a:buBlip>
              <a:defRPr sz="1900"/>
            </a:lvl3pPr>
            <a:lvl4pPr marL="1050311" indent="-228847">
              <a:buFontTx/>
              <a:buBlip>
                <a:blip r:embed="rId2"/>
              </a:buBlip>
              <a:defRPr sz="1700"/>
            </a:lvl4pPr>
            <a:lvl5pPr marL="1279156" indent="-20635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06938"/>
            <a:ext cx="5486400" cy="350865"/>
          </a:xfrm>
        </p:spPr>
        <p:txBody>
          <a:bodyPr anchor="b"/>
          <a:lstStyle>
            <a:lvl1pPr marL="0" indent="0">
              <a:lnSpc>
                <a:spcPct val="90000"/>
              </a:lnSpc>
              <a:spcBef>
                <a:spcPts val="0"/>
              </a:spcBef>
              <a:buNone/>
              <a:defRPr sz="2500" b="1"/>
            </a:lvl1pPr>
            <a:lvl2pPr marL="457163" indent="0">
              <a:buNone/>
              <a:defRPr sz="2000" b="1"/>
            </a:lvl2pPr>
            <a:lvl3pPr marL="914325" indent="0">
              <a:buNone/>
              <a:defRPr sz="1900" b="1"/>
            </a:lvl3pPr>
            <a:lvl4pPr marL="1371488" indent="0">
              <a:buNone/>
              <a:defRPr sz="1600" b="1"/>
            </a:lvl4pPr>
            <a:lvl5pPr marL="1828651" indent="0">
              <a:buNone/>
              <a:defRPr sz="1600" b="1"/>
            </a:lvl5pPr>
            <a:lvl6pPr marL="2285813" indent="0">
              <a:buNone/>
              <a:defRPr sz="1600" b="1"/>
            </a:lvl6pPr>
            <a:lvl7pPr marL="2742976" indent="0">
              <a:buNone/>
              <a:defRPr sz="1600" b="1"/>
            </a:lvl7pPr>
            <a:lvl8pPr marL="3200139" indent="0">
              <a:buNone/>
              <a:defRPr sz="1600" b="1"/>
            </a:lvl8pPr>
            <a:lvl9pPr marL="36573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1"/>
            <a:ext cx="5486400" cy="1578619"/>
          </a:xfrm>
        </p:spPr>
        <p:txBody>
          <a:bodyPr/>
          <a:lstStyle>
            <a:lvl1pPr marL="296308" indent="-296308">
              <a:buFontTx/>
              <a:buBlip>
                <a:blip r:embed="rId2"/>
              </a:buBlip>
              <a:defRPr sz="2300"/>
            </a:lvl1pPr>
            <a:lvl2pPr marL="570131" indent="-273821">
              <a:buFontTx/>
              <a:buBlip>
                <a:blip r:embed="rId2"/>
              </a:buBlip>
              <a:defRPr sz="2000"/>
            </a:lvl2pPr>
            <a:lvl3pPr marL="821464" indent="-244720">
              <a:buFontTx/>
              <a:buBlip>
                <a:blip r:embed="rId2"/>
              </a:buBlip>
              <a:defRPr sz="1900"/>
            </a:lvl3pPr>
            <a:lvl4pPr marL="1050311" indent="-236783">
              <a:buFontTx/>
              <a:buBlip>
                <a:blip r:embed="rId2"/>
              </a:buBlip>
              <a:defRPr sz="1700"/>
            </a:lvl4pPr>
            <a:lvl5pPr marL="1279156" indent="-22090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7805365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52724959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8734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53311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1_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2457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1"/>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9916378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1"/>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6"/>
            <a:ext cx="12188826" cy="619125"/>
          </a:xfrm>
          <a:solidFill>
            <a:srgbClr val="FFFF99"/>
          </a:solidFill>
        </p:spPr>
        <p:txBody>
          <a:bodyPr wrap="square" lIns="152388" tIns="76193" rIns="152388" bIns="76193" anchor="b" anchorCtr="0">
            <a:noAutofit/>
          </a:bodyPr>
          <a:lstStyle>
            <a:lvl1pPr algn="r">
              <a:buFont typeface="Arial" pitchFamily="34" charset="0"/>
              <a:buNone/>
              <a:defRPr spc="-51"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12907204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6221673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544015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725653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2"/>
              </a:buBlip>
              <a:defRPr/>
            </a:lvl1pPr>
            <a:lvl2pPr marL="855663" indent="-395288">
              <a:buFontTx/>
              <a:buBlip>
                <a:blip r:embed="rId2"/>
              </a:buBlip>
              <a:defRPr/>
            </a:lvl2pPr>
            <a:lvl3pPr marL="1258888" indent="-403225">
              <a:buFontTx/>
              <a:buBlip>
                <a:blip r:embed="rId2"/>
              </a:buBlip>
              <a:defRPr/>
            </a:lvl3pPr>
            <a:lvl4pPr marL="1604963" indent="-346075">
              <a:buFontTx/>
              <a:buBlip>
                <a:blip r:embed="rId2"/>
              </a:buBlip>
              <a:defRPr/>
            </a:lvl4pPr>
            <a:lvl5pPr marL="1941513" indent="-336550">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045467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image" Target="../media/image1.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90515607"/>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814" r:id="rId19"/>
    <p:sldLayoutId id="2147483815" r:id="rId20"/>
    <p:sldLayoutId id="2147483816" r:id="rId21"/>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9499466"/>
      </p:ext>
    </p:extLst>
  </p:cSld>
  <p:clrMap bg1="dk1" tx1="lt1" bg2="dk2" tx2="lt2" accent1="accent1" accent2="accent2" accent3="accent3" accent4="accent4" accent5="accent5" accent6="accent6" hlink="hlink" folHlink="folHlink"/>
  <p:sldLayoutIdLst>
    <p:sldLayoutId id="2147483763" r:id="rId1"/>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67607269"/>
      </p:ext>
    </p:extLst>
  </p:cSld>
  <p:clrMap bg1="dk1" tx1="lt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0"/>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0"/>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0"/>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0"/>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0"/>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1"/>
            <a:ext cx="11149013" cy="609399"/>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1"/>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91325776"/>
      </p:ext>
    </p:extLst>
  </p:cSld>
  <p:clrMap bg1="dk1" tx1="lt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914325"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55" indent="-460355" algn="l" defTabSz="914325" rtl="0" eaLnBrk="1" latinLnBrk="0" hangingPunct="1">
        <a:lnSpc>
          <a:spcPct val="90000"/>
        </a:lnSpc>
        <a:spcBef>
          <a:spcPct val="20000"/>
        </a:spcBef>
        <a:buSzPct val="90000"/>
        <a:buFontTx/>
        <a:buBlip>
          <a:blip r:embed="rId20"/>
        </a:buBlip>
        <a:defRPr sz="3200" kern="1200">
          <a:gradFill>
            <a:gsLst>
              <a:gs pos="0">
                <a:schemeClr val="tx1"/>
              </a:gs>
              <a:gs pos="86000">
                <a:schemeClr val="tx1"/>
              </a:gs>
            </a:gsLst>
            <a:lin ang="5400000" scaled="0"/>
          </a:gradFill>
          <a:latin typeface="+mn-lt"/>
          <a:ea typeface="+mn-ea"/>
          <a:cs typeface="+mn-cs"/>
        </a:defRPr>
      </a:lvl1pPr>
      <a:lvl2pPr marL="855628" indent="-395272" algn="l" defTabSz="914325" rtl="0" eaLnBrk="1" latinLnBrk="0" hangingPunct="1">
        <a:lnSpc>
          <a:spcPct val="90000"/>
        </a:lnSpc>
        <a:spcBef>
          <a:spcPct val="20000"/>
        </a:spcBef>
        <a:buSzPct val="90000"/>
        <a:buFontTx/>
        <a:buBlip>
          <a:blip r:embed="rId20"/>
        </a:buBlip>
        <a:defRPr sz="2800" kern="1200">
          <a:gradFill>
            <a:gsLst>
              <a:gs pos="0">
                <a:schemeClr val="tx1"/>
              </a:gs>
              <a:gs pos="86000">
                <a:schemeClr val="tx1"/>
              </a:gs>
            </a:gsLst>
            <a:lin ang="5400000" scaled="0"/>
          </a:gradFill>
          <a:latin typeface="+mn-lt"/>
          <a:ea typeface="+mn-ea"/>
          <a:cs typeface="+mn-cs"/>
        </a:defRPr>
      </a:lvl2pPr>
      <a:lvl3pPr marL="1258836" indent="-403208" algn="l" defTabSz="914325" rtl="0" eaLnBrk="1" latinLnBrk="0" hangingPunct="1">
        <a:lnSpc>
          <a:spcPct val="90000"/>
        </a:lnSpc>
        <a:spcBef>
          <a:spcPct val="20000"/>
        </a:spcBef>
        <a:buSzPct val="90000"/>
        <a:buFontTx/>
        <a:buBlip>
          <a:blip r:embed="rId20"/>
        </a:buBlip>
        <a:defRPr sz="2400" kern="1200">
          <a:gradFill>
            <a:gsLst>
              <a:gs pos="0">
                <a:schemeClr val="tx1"/>
              </a:gs>
              <a:gs pos="86000">
                <a:schemeClr val="tx1"/>
              </a:gs>
            </a:gsLst>
            <a:lin ang="5400000" scaled="0"/>
          </a:gradFill>
          <a:latin typeface="+mn-lt"/>
          <a:ea typeface="+mn-ea"/>
          <a:cs typeface="+mn-cs"/>
        </a:defRPr>
      </a:lvl3pPr>
      <a:lvl4pPr marL="1604896" indent="-346061" algn="l" defTabSz="914325" rtl="0" eaLnBrk="1" latinLnBrk="0" hangingPunct="1">
        <a:lnSpc>
          <a:spcPct val="90000"/>
        </a:lnSpc>
        <a:spcBef>
          <a:spcPct val="20000"/>
        </a:spcBef>
        <a:buSzPct val="90000"/>
        <a:buFontTx/>
        <a:buBlip>
          <a:blip r:embed="rId20"/>
        </a:buBlip>
        <a:defRPr sz="2000" kern="1200">
          <a:gradFill>
            <a:gsLst>
              <a:gs pos="0">
                <a:schemeClr val="tx1"/>
              </a:gs>
              <a:gs pos="86000">
                <a:schemeClr val="tx1"/>
              </a:gs>
            </a:gsLst>
            <a:lin ang="5400000" scaled="0"/>
          </a:gradFill>
          <a:latin typeface="+mn-lt"/>
          <a:ea typeface="+mn-ea"/>
          <a:cs typeface="+mn-cs"/>
        </a:defRPr>
      </a:lvl4pPr>
      <a:lvl5pPr marL="1941432" indent="-336536" algn="l" defTabSz="914325" rtl="0" eaLnBrk="1" latinLnBrk="0" hangingPunct="1">
        <a:lnSpc>
          <a:spcPct val="90000"/>
        </a:lnSpc>
        <a:spcBef>
          <a:spcPct val="20000"/>
        </a:spcBef>
        <a:buSzPct val="90000"/>
        <a:buFontTx/>
        <a:buBlip>
          <a:blip r:embed="rId20"/>
        </a:buBlip>
        <a:defRPr sz="2000" kern="1200">
          <a:gradFill>
            <a:gsLst>
              <a:gs pos="0">
                <a:schemeClr val="tx1"/>
              </a:gs>
              <a:gs pos="86000">
                <a:schemeClr val="tx1"/>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5" rtl="0" eaLnBrk="1" latinLnBrk="0" hangingPunct="1">
        <a:defRPr sz="1900" kern="1200">
          <a:solidFill>
            <a:schemeClr val="tx1"/>
          </a:solidFill>
          <a:latin typeface="+mn-lt"/>
          <a:ea typeface="+mn-ea"/>
          <a:cs typeface="+mn-cs"/>
        </a:defRPr>
      </a:lvl1pPr>
      <a:lvl2pPr marL="457163" algn="l" defTabSz="914325" rtl="0" eaLnBrk="1" latinLnBrk="0" hangingPunct="1">
        <a:defRPr sz="1900" kern="1200">
          <a:solidFill>
            <a:schemeClr val="tx1"/>
          </a:solidFill>
          <a:latin typeface="+mn-lt"/>
          <a:ea typeface="+mn-ea"/>
          <a:cs typeface="+mn-cs"/>
        </a:defRPr>
      </a:lvl2pPr>
      <a:lvl3pPr marL="914325" algn="l" defTabSz="914325" rtl="0" eaLnBrk="1" latinLnBrk="0" hangingPunct="1">
        <a:defRPr sz="1900" kern="1200">
          <a:solidFill>
            <a:schemeClr val="tx1"/>
          </a:solidFill>
          <a:latin typeface="+mn-lt"/>
          <a:ea typeface="+mn-ea"/>
          <a:cs typeface="+mn-cs"/>
        </a:defRPr>
      </a:lvl3pPr>
      <a:lvl4pPr marL="1371488" algn="l" defTabSz="914325" rtl="0" eaLnBrk="1" latinLnBrk="0" hangingPunct="1">
        <a:defRPr sz="1900" kern="1200">
          <a:solidFill>
            <a:schemeClr val="tx1"/>
          </a:solidFill>
          <a:latin typeface="+mn-lt"/>
          <a:ea typeface="+mn-ea"/>
          <a:cs typeface="+mn-cs"/>
        </a:defRPr>
      </a:lvl4pPr>
      <a:lvl5pPr marL="1828651" algn="l" defTabSz="914325" rtl="0" eaLnBrk="1" latinLnBrk="0" hangingPunct="1">
        <a:defRPr sz="1900" kern="1200">
          <a:solidFill>
            <a:schemeClr val="tx1"/>
          </a:solidFill>
          <a:latin typeface="+mn-lt"/>
          <a:ea typeface="+mn-ea"/>
          <a:cs typeface="+mn-cs"/>
        </a:defRPr>
      </a:lvl5pPr>
      <a:lvl6pPr marL="2285813" algn="l" defTabSz="914325" rtl="0" eaLnBrk="1" latinLnBrk="0" hangingPunct="1">
        <a:defRPr sz="1900" kern="1200">
          <a:solidFill>
            <a:schemeClr val="tx1"/>
          </a:solidFill>
          <a:latin typeface="+mn-lt"/>
          <a:ea typeface="+mn-ea"/>
          <a:cs typeface="+mn-cs"/>
        </a:defRPr>
      </a:lvl6pPr>
      <a:lvl7pPr marL="2742976" algn="l" defTabSz="914325" rtl="0" eaLnBrk="1" latinLnBrk="0" hangingPunct="1">
        <a:defRPr sz="1900" kern="1200">
          <a:solidFill>
            <a:schemeClr val="tx1"/>
          </a:solidFill>
          <a:latin typeface="+mn-lt"/>
          <a:ea typeface="+mn-ea"/>
          <a:cs typeface="+mn-cs"/>
        </a:defRPr>
      </a:lvl7pPr>
      <a:lvl8pPr marL="3200139" algn="l" defTabSz="914325" rtl="0" eaLnBrk="1" latinLnBrk="0" hangingPunct="1">
        <a:defRPr sz="1900" kern="1200">
          <a:solidFill>
            <a:schemeClr val="tx1"/>
          </a:solidFill>
          <a:latin typeface="+mn-lt"/>
          <a:ea typeface="+mn-ea"/>
          <a:cs typeface="+mn-cs"/>
        </a:defRPr>
      </a:lvl8pPr>
      <a:lvl9pPr marL="3657301" algn="l" defTabSz="91432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8.xml"/><Relationship Id="rId1" Type="http://schemas.openxmlformats.org/officeDocument/2006/relationships/customXml" Target="../../customXml/item13.xml"/><Relationship Id="rId5" Type="http://schemas.openxmlformats.org/officeDocument/2006/relationships/image" Target="../media/image28.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1.png"/><Relationship Id="rId2" Type="http://schemas.openxmlformats.org/officeDocument/2006/relationships/tags" Target="../tags/tag9.xml"/><Relationship Id="rId1" Type="http://schemas.openxmlformats.org/officeDocument/2006/relationships/customXml" Target="../../customXml/item1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4.png"/><Relationship Id="rId2" Type="http://schemas.openxmlformats.org/officeDocument/2006/relationships/tags" Target="../tags/tag10.xml"/><Relationship Id="rId1" Type="http://schemas.openxmlformats.org/officeDocument/2006/relationships/customXml" Target="../../customXml/item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1.xml"/><Relationship Id="rId1" Type="http://schemas.openxmlformats.org/officeDocument/2006/relationships/customXml" Target="../../customXml/item28.xml"/><Relationship Id="rId5" Type="http://schemas.openxmlformats.org/officeDocument/2006/relationships/image" Target="../media/image35.jp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2.xml"/><Relationship Id="rId1" Type="http://schemas.openxmlformats.org/officeDocument/2006/relationships/customXml" Target="../../customXml/item10.xml"/><Relationship Id="rId5" Type="http://schemas.openxmlformats.org/officeDocument/2006/relationships/image" Target="../media/image37.png"/><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3.xml"/><Relationship Id="rId1" Type="http://schemas.openxmlformats.org/officeDocument/2006/relationships/customXml" Target="../../customXml/item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4.xml"/><Relationship Id="rId1" Type="http://schemas.openxmlformats.org/officeDocument/2006/relationships/customXml" Target="../../customXml/item2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5.xml"/><Relationship Id="rId1" Type="http://schemas.openxmlformats.org/officeDocument/2006/relationships/customXml" Target="../../customXml/item15.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16.xml"/><Relationship Id="rId1" Type="http://schemas.openxmlformats.org/officeDocument/2006/relationships/customXml" Target="../../customXml/item23.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7.xml"/><Relationship Id="rId1" Type="http://schemas.openxmlformats.org/officeDocument/2006/relationships/customXml" Target="../../customXml/item2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8.xml"/><Relationship Id="rId1" Type="http://schemas.openxmlformats.org/officeDocument/2006/relationships/customXml" Target="../../customXml/item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9.xml"/><Relationship Id="rId1" Type="http://schemas.openxmlformats.org/officeDocument/2006/relationships/customXml" Target="../../customXml/item26.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20.xml"/><Relationship Id="rId1" Type="http://schemas.openxmlformats.org/officeDocument/2006/relationships/customXml" Target="../../customXml/item2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21.xml"/><Relationship Id="rId1" Type="http://schemas.openxmlformats.org/officeDocument/2006/relationships/customXml" Target="../../customXml/item18.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22.xml"/><Relationship Id="rId1" Type="http://schemas.openxmlformats.org/officeDocument/2006/relationships/customXml" Target="../../customXml/item20.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23.xml"/><Relationship Id="rId1" Type="http://schemas.openxmlformats.org/officeDocument/2006/relationships/customXml" Target="../../customXml/item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24.xml"/><Relationship Id="rId1" Type="http://schemas.openxmlformats.org/officeDocument/2006/relationships/customXml" Target="../../customXml/item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25.xml"/><Relationship Id="rId1" Type="http://schemas.openxmlformats.org/officeDocument/2006/relationships/customXml" Target="../../customXml/item11.xm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0.xml"/><Relationship Id="rId7" Type="http://schemas.openxmlformats.org/officeDocument/2006/relationships/image" Target="../media/image10.jpeg"/><Relationship Id="rId2" Type="http://schemas.openxmlformats.org/officeDocument/2006/relationships/tags" Target="../tags/tag1.xml"/><Relationship Id="rId1" Type="http://schemas.openxmlformats.org/officeDocument/2006/relationships/customXml" Target="../../customXml/item1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6.jpeg"/><Relationship Id="rId2" Type="http://schemas.openxmlformats.org/officeDocument/2006/relationships/tags" Target="../tags/tag2.xml"/><Relationship Id="rId1" Type="http://schemas.openxmlformats.org/officeDocument/2006/relationships/customXml" Target="../../customXml/item1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3.xml"/><Relationship Id="rId1" Type="http://schemas.openxmlformats.org/officeDocument/2006/relationships/customXml" Target="../../customXml/item8.xml"/><Relationship Id="rId5" Type="http://schemas.openxmlformats.org/officeDocument/2006/relationships/image" Target="../media/image18.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4.xml"/><Relationship Id="rId1" Type="http://schemas.openxmlformats.org/officeDocument/2006/relationships/customXml" Target="../../customXml/item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20.xml"/><Relationship Id="rId7" Type="http://schemas.openxmlformats.org/officeDocument/2006/relationships/image" Target="../media/image23.jpeg"/><Relationship Id="rId2" Type="http://schemas.openxmlformats.org/officeDocument/2006/relationships/tags" Target="../tags/tag5.xml"/><Relationship Id="rId1" Type="http://schemas.openxmlformats.org/officeDocument/2006/relationships/customXml" Target="../../customXml/item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6.xml"/><Relationship Id="rId1" Type="http://schemas.openxmlformats.org/officeDocument/2006/relationships/customXml" Target="../../customXml/item22.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7.xml"/><Relationship Id="rId1" Type="http://schemas.openxmlformats.org/officeDocument/2006/relationships/customXml" Target="../../customXml/item9.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Логотип Финуниверситета"/>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ru-RU" dirty="0" smtClean="0"/>
              <a:t>ё</a:t>
            </a:r>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8017" y="199663"/>
            <a:ext cx="7352881" cy="2053257"/>
          </a:xfrm>
          <a:prstGeom prst="rect">
            <a:avLst/>
          </a:prstGeom>
        </p:spPr>
      </p:pic>
      <p:pic>
        <p:nvPicPr>
          <p:cNvPr id="4" name="Рисунок 3"/>
          <p:cNvPicPr/>
          <p:nvPr/>
        </p:nvPicPr>
        <p:blipFill>
          <a:blip r:embed="rId3">
            <a:extLst>
              <a:ext uri="{28A0092B-C50C-407E-A947-70E740481C1C}">
                <a14:useLocalDpi xmlns:a14="http://schemas.microsoft.com/office/drawing/2010/main" val="0"/>
              </a:ext>
            </a:extLst>
          </a:blip>
          <a:srcRect/>
          <a:stretch>
            <a:fillRect/>
          </a:stretch>
        </p:blipFill>
        <p:spPr bwMode="auto">
          <a:xfrm>
            <a:off x="1685963" y="3471121"/>
            <a:ext cx="8216989" cy="3392423"/>
          </a:xfrm>
          <a:prstGeom prst="rect">
            <a:avLst/>
          </a:prstGeom>
          <a:solidFill>
            <a:srgbClr val="FFFFFF"/>
          </a:solidFill>
          <a:ln>
            <a:noFill/>
          </a:ln>
        </p:spPr>
      </p:pic>
      <p:sp>
        <p:nvSpPr>
          <p:cNvPr id="5" name="Rectangle 2"/>
          <p:cNvSpPr/>
          <p:nvPr/>
        </p:nvSpPr>
        <p:spPr>
          <a:xfrm>
            <a:off x="0" y="2212394"/>
            <a:ext cx="12188825" cy="1354217"/>
          </a:xfrm>
          <a:prstGeom prst="rect">
            <a:avLst/>
          </a:prstGeom>
        </p:spPr>
        <p:txBody>
          <a:bodyPr wrap="square">
            <a:spAutoFit/>
          </a:bodyPr>
          <a:lstStyle/>
          <a:p>
            <a:pPr algn="ctr">
              <a:spcAft>
                <a:spcPts val="1200"/>
              </a:spcAft>
            </a:pPr>
            <a:r>
              <a:rPr lang="ru-RU" sz="4800" b="1" dirty="0" smtClean="0">
                <a:solidFill>
                  <a:srgbClr val="002060"/>
                </a:solidFill>
                <a:latin typeface="Segoe UI Light" panose="020B0502040204020203" pitchFamily="34" charset="0"/>
                <a:cs typeface="Segoe UI Light" panose="020B0502040204020203" pitchFamily="34" charset="0"/>
              </a:rPr>
              <a:t>Управленческие науки в современном мире</a:t>
            </a:r>
          </a:p>
          <a:p>
            <a:pPr algn="ctr">
              <a:spcAft>
                <a:spcPts val="1200"/>
              </a:spcAft>
            </a:pPr>
            <a:r>
              <a:rPr lang="ru-RU" sz="2400" dirty="0">
                <a:solidFill>
                  <a:srgbClr val="002060"/>
                </a:solidFill>
                <a:latin typeface="Segoe UI Light" panose="020B0502040204020203" pitchFamily="34" charset="0"/>
                <a:cs typeface="Segoe UI Light" panose="020B0502040204020203" pitchFamily="34" charset="0"/>
              </a:rPr>
              <a:t>2-я научная </a:t>
            </a:r>
            <a:r>
              <a:rPr lang="ru-RU" sz="2400" dirty="0" smtClean="0">
                <a:solidFill>
                  <a:srgbClr val="002060"/>
                </a:solidFill>
                <a:latin typeface="Segoe UI Light" panose="020B0502040204020203" pitchFamily="34" charset="0"/>
                <a:cs typeface="Segoe UI Light" panose="020B0502040204020203" pitchFamily="34" charset="0"/>
              </a:rPr>
              <a:t>конференция				</a:t>
            </a:r>
            <a:r>
              <a:rPr lang="ru-RU" sz="2400" smtClean="0">
                <a:solidFill>
                  <a:srgbClr val="002060"/>
                </a:solidFill>
                <a:latin typeface="Segoe UI Light" panose="020B0502040204020203" pitchFamily="34" charset="0"/>
                <a:cs typeface="Segoe UI Light" panose="020B0502040204020203" pitchFamily="34" charset="0"/>
              </a:rPr>
              <a:t>		Москва</a:t>
            </a:r>
            <a:r>
              <a:rPr lang="ru-RU" sz="2400" dirty="0" smtClean="0">
                <a:solidFill>
                  <a:srgbClr val="002060"/>
                </a:solidFill>
                <a:latin typeface="Segoe UI Light" panose="020B0502040204020203" pitchFamily="34" charset="0"/>
                <a:cs typeface="Segoe UI Light" panose="020B0502040204020203" pitchFamily="34" charset="0"/>
              </a:rPr>
              <a:t>, 25 ноября </a:t>
            </a:r>
            <a:r>
              <a:rPr lang="ru-RU" sz="2400" smtClean="0">
                <a:solidFill>
                  <a:srgbClr val="002060"/>
                </a:solidFill>
                <a:latin typeface="Segoe UI Light" panose="020B0502040204020203" pitchFamily="34" charset="0"/>
                <a:cs typeface="Segoe UI Light" panose="020B0502040204020203" pitchFamily="34" charset="0"/>
              </a:rPr>
              <a:t>2014 г.</a:t>
            </a:r>
            <a:endParaRPr lang="ru-RU" sz="2400" dirty="0">
              <a:solidFill>
                <a:srgbClr val="00206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09329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 y="893"/>
            <a:ext cx="12185651" cy="8019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 name="Прямоугольник 82"/>
          <p:cNvSpPr/>
          <p:nvPr/>
        </p:nvSpPr>
        <p:spPr>
          <a:xfrm>
            <a:off x="2012183" y="3252240"/>
            <a:ext cx="1239119" cy="1938487"/>
          </a:xfrm>
          <a:prstGeom prst="rect">
            <a:avLst/>
          </a:prstGeom>
          <a:noFill/>
        </p:spPr>
        <p:txBody>
          <a:bodyPr wrap="none" lIns="91416" tIns="45708" rIns="91416" bIns="45708">
            <a:spAutoFit/>
            <a:scene3d>
              <a:camera prst="orthographicFront"/>
              <a:lightRig rig="soft" dir="t">
                <a:rot lat="0" lon="0" rev="10800000"/>
              </a:lightRig>
            </a:scene3d>
            <a:sp3d>
              <a:bevelT w="27940" h="12700"/>
              <a:contourClr>
                <a:srgbClr val="DDDDDD"/>
              </a:contourClr>
            </a:sp3d>
          </a:bodyPr>
          <a:lstStyle/>
          <a:p>
            <a:pPr algn="ctr"/>
            <a:r>
              <a:rPr lang="ru-RU" sz="11996" b="1" spc="150" dirty="0">
                <a:ln w="11430"/>
                <a:gradFill flip="none" rotWithShape="1">
                  <a:gsLst>
                    <a:gs pos="0">
                      <a:srgbClr val="F8F8F8">
                        <a:shade val="30000"/>
                        <a:satMod val="115000"/>
                      </a:srgbClr>
                    </a:gs>
                    <a:gs pos="50000">
                      <a:srgbClr val="F8F8F8">
                        <a:shade val="67500"/>
                        <a:satMod val="115000"/>
                      </a:srgbClr>
                    </a:gs>
                    <a:gs pos="100000">
                      <a:srgbClr val="F8F8F8">
                        <a:shade val="100000"/>
                        <a:satMod val="115000"/>
                      </a:srgbClr>
                    </a:gs>
                  </a:gsLst>
                  <a:path path="circle">
                    <a:fillToRect l="100000" t="100000"/>
                  </a:path>
                  <a:tileRect r="-100000" b="-100000"/>
                </a:gradFill>
                <a:effectLst>
                  <a:outerShdw blurRad="50800" dist="38100" dir="2700000" algn="tl" rotWithShape="0">
                    <a:prstClr val="black">
                      <a:alpha val="40000"/>
                    </a:prstClr>
                  </a:outerShdw>
                </a:effectLst>
                <a:latin typeface="Calibri" pitchFamily="34" charset="0"/>
                <a:cs typeface="Calibri" pitchFamily="34" charset="0"/>
              </a:rPr>
              <a:t>Д</a:t>
            </a:r>
          </a:p>
        </p:txBody>
      </p:sp>
      <p:sp>
        <p:nvSpPr>
          <p:cNvPr id="75" name="Прямоугольник 74"/>
          <p:cNvSpPr/>
          <p:nvPr/>
        </p:nvSpPr>
        <p:spPr>
          <a:xfrm>
            <a:off x="2006581" y="3235633"/>
            <a:ext cx="1239119" cy="1938487"/>
          </a:xfrm>
          <a:prstGeom prst="rect">
            <a:avLst/>
          </a:prstGeom>
          <a:noFill/>
        </p:spPr>
        <p:txBody>
          <a:bodyPr wrap="none" lIns="91416" tIns="45708" rIns="91416" bIns="45708">
            <a:spAutoFit/>
            <a:scene3d>
              <a:camera prst="orthographicFront"/>
              <a:lightRig rig="soft" dir="t">
                <a:rot lat="0" lon="0" rev="10800000"/>
              </a:lightRig>
            </a:scene3d>
            <a:sp3d>
              <a:bevelT w="27940" h="12700"/>
              <a:contourClr>
                <a:srgbClr val="DDDDDD"/>
              </a:contourClr>
            </a:sp3d>
          </a:bodyPr>
          <a:lstStyle/>
          <a:p>
            <a:pPr algn="ctr"/>
            <a:r>
              <a:rPr lang="ru-RU" sz="11996" b="1" spc="150" dirty="0">
                <a:ln w="11430"/>
                <a:gradFill flip="none" rotWithShape="1">
                  <a:gsLst>
                    <a:gs pos="0">
                      <a:srgbClr val="F8F8F8">
                        <a:shade val="30000"/>
                        <a:satMod val="115000"/>
                      </a:srgbClr>
                    </a:gs>
                    <a:gs pos="50000">
                      <a:srgbClr val="F8F8F8">
                        <a:shade val="67500"/>
                        <a:satMod val="115000"/>
                      </a:srgbClr>
                    </a:gs>
                    <a:gs pos="100000">
                      <a:srgbClr val="F8F8F8">
                        <a:shade val="100000"/>
                        <a:satMod val="115000"/>
                      </a:srgbClr>
                    </a:gs>
                  </a:gsLst>
                  <a:path path="circle">
                    <a:fillToRect l="100000" t="100000"/>
                  </a:path>
                  <a:tileRect r="-100000" b="-100000"/>
                </a:gradFill>
                <a:effectLst>
                  <a:outerShdw blurRad="50800" dist="38100" dir="2700000" algn="tl" rotWithShape="0">
                    <a:prstClr val="black">
                      <a:alpha val="40000"/>
                    </a:prstClr>
                  </a:outerShdw>
                </a:effectLst>
                <a:latin typeface="Calibri" pitchFamily="34" charset="0"/>
                <a:cs typeface="Calibri" pitchFamily="34" charset="0"/>
              </a:rPr>
              <a:t>Д</a:t>
            </a:r>
          </a:p>
        </p:txBody>
      </p:sp>
      <p:sp>
        <p:nvSpPr>
          <p:cNvPr id="73" name="Прямоугольник 72"/>
          <p:cNvSpPr/>
          <p:nvPr/>
        </p:nvSpPr>
        <p:spPr>
          <a:xfrm>
            <a:off x="3893396" y="3235633"/>
            <a:ext cx="1243927" cy="1938487"/>
          </a:xfrm>
          <a:prstGeom prst="rect">
            <a:avLst/>
          </a:prstGeom>
          <a:noFill/>
        </p:spPr>
        <p:txBody>
          <a:bodyPr wrap="none" lIns="91416" tIns="45708" rIns="91416" bIns="45708">
            <a:spAutoFit/>
            <a:scene3d>
              <a:camera prst="orthographicFront"/>
              <a:lightRig rig="soft" dir="t">
                <a:rot lat="0" lon="0" rev="10800000"/>
              </a:lightRig>
            </a:scene3d>
            <a:sp3d>
              <a:bevelT w="27940" h="12700"/>
              <a:contourClr>
                <a:srgbClr val="DDDDDD"/>
              </a:contourClr>
            </a:sp3d>
          </a:bodyPr>
          <a:lstStyle/>
          <a:p>
            <a:pPr algn="ctr"/>
            <a:r>
              <a:rPr lang="ru-RU" sz="11996" b="1" spc="150" dirty="0">
                <a:ln w="11430"/>
                <a:gradFill flip="none" rotWithShape="1">
                  <a:gsLst>
                    <a:gs pos="0">
                      <a:srgbClr val="F8F8F8">
                        <a:shade val="30000"/>
                        <a:satMod val="115000"/>
                      </a:srgbClr>
                    </a:gs>
                    <a:gs pos="50000">
                      <a:srgbClr val="F8F8F8">
                        <a:shade val="67500"/>
                        <a:satMod val="115000"/>
                      </a:srgbClr>
                    </a:gs>
                    <a:gs pos="100000">
                      <a:srgbClr val="F8F8F8">
                        <a:shade val="100000"/>
                        <a:satMod val="115000"/>
                      </a:srgbClr>
                    </a:gs>
                  </a:gsLst>
                  <a:path path="circle">
                    <a:fillToRect l="100000" t="100000"/>
                  </a:path>
                  <a:tileRect r="-100000" b="-100000"/>
                </a:gradFill>
                <a:effectLst>
                  <a:outerShdw blurRad="50800" dist="38100" dir="2700000" algn="tl" rotWithShape="0">
                    <a:prstClr val="black">
                      <a:alpha val="40000"/>
                    </a:prstClr>
                  </a:outerShdw>
                </a:effectLst>
                <a:latin typeface="Calibri" pitchFamily="34" charset="0"/>
                <a:cs typeface="Calibri" pitchFamily="34" charset="0"/>
              </a:rPr>
              <a:t>И</a:t>
            </a:r>
          </a:p>
        </p:txBody>
      </p:sp>
      <p:grpSp>
        <p:nvGrpSpPr>
          <p:cNvPr id="7" name="Group 6" hidden="1"/>
          <p:cNvGrpSpPr/>
          <p:nvPr/>
        </p:nvGrpSpPr>
        <p:grpSpPr>
          <a:xfrm>
            <a:off x="2555436" y="2104917"/>
            <a:ext cx="6154441" cy="5572980"/>
            <a:chOff x="2554514" y="1335315"/>
            <a:chExt cx="6156044" cy="5574432"/>
          </a:xfrm>
        </p:grpSpPr>
        <p:sp>
          <p:nvSpPr>
            <p:cNvPr id="3" name="TextBox 2"/>
            <p:cNvSpPr txBox="1"/>
            <p:nvPr/>
          </p:nvSpPr>
          <p:spPr>
            <a:xfrm>
              <a:off x="2554514" y="1335315"/>
              <a:ext cx="6156044" cy="3539430"/>
            </a:xfrm>
            <a:prstGeom prst="rect">
              <a:avLst/>
            </a:prstGeom>
            <a:noFill/>
          </p:spPr>
          <p:txBody>
            <a:bodyPr wrap="square" lIns="0" tIns="0" rIns="0" bIns="0" rtlCol="0">
              <a:spAutoFit/>
            </a:bodyPr>
            <a:lstStyle/>
            <a:p>
              <a:pPr algn="r"/>
              <a:r>
                <a:rPr lang="en-US" sz="11497" b="1" dirty="0">
                  <a:gradFill>
                    <a:gsLst>
                      <a:gs pos="0">
                        <a:schemeClr val="tx1"/>
                      </a:gs>
                      <a:gs pos="86000">
                        <a:schemeClr val="tx1"/>
                      </a:gs>
                    </a:gsLst>
                    <a:lin ang="5400000" scaled="0"/>
                  </a:gradFill>
                  <a:latin typeface="Segoe Condensed" pitchFamily="34" charset="0"/>
                </a:rPr>
                <a:t>SOFTWARE</a:t>
              </a:r>
            </a:p>
          </p:txBody>
        </p:sp>
        <p:sp>
          <p:nvSpPr>
            <p:cNvPr id="4" name="TextBox 3"/>
            <p:cNvSpPr txBox="1"/>
            <p:nvPr/>
          </p:nvSpPr>
          <p:spPr>
            <a:xfrm>
              <a:off x="3904315" y="2713400"/>
              <a:ext cx="1843315" cy="2031325"/>
            </a:xfrm>
            <a:prstGeom prst="rect">
              <a:avLst/>
            </a:prstGeom>
            <a:noFill/>
          </p:spPr>
          <p:txBody>
            <a:bodyPr wrap="square" lIns="0" tIns="0" rIns="0" bIns="0" rtlCol="0">
              <a:spAutoFit/>
            </a:bodyPr>
            <a:lstStyle/>
            <a:p>
              <a:pPr algn="r"/>
              <a:r>
                <a:rPr lang="en-US" sz="6598" b="1" dirty="0">
                  <a:gradFill>
                    <a:gsLst>
                      <a:gs pos="0">
                        <a:schemeClr val="tx1"/>
                      </a:gs>
                      <a:gs pos="86000">
                        <a:schemeClr val="tx1"/>
                      </a:gs>
                    </a:gsLst>
                    <a:lin ang="5400000" scaled="0"/>
                  </a:gradFill>
                  <a:latin typeface="Segoe Condensed" pitchFamily="34" charset="0"/>
                </a:rPr>
                <a:t>INTO</a:t>
              </a:r>
            </a:p>
          </p:txBody>
        </p:sp>
        <p:sp>
          <p:nvSpPr>
            <p:cNvPr id="5" name="TextBox 4"/>
            <p:cNvSpPr txBox="1"/>
            <p:nvPr/>
          </p:nvSpPr>
          <p:spPr>
            <a:xfrm>
              <a:off x="2554514" y="3370317"/>
              <a:ext cx="5256158" cy="3539430"/>
            </a:xfrm>
            <a:prstGeom prst="rect">
              <a:avLst/>
            </a:prstGeom>
            <a:noFill/>
          </p:spPr>
          <p:txBody>
            <a:bodyPr wrap="square" lIns="0" tIns="0" rIns="0" bIns="0" rtlCol="0">
              <a:spAutoFit/>
            </a:bodyPr>
            <a:lstStyle/>
            <a:p>
              <a:pPr algn="r"/>
              <a:r>
                <a:rPr lang="en-US" sz="11497" b="1" dirty="0">
                  <a:gradFill>
                    <a:gsLst>
                      <a:gs pos="0">
                        <a:schemeClr val="tx1"/>
                      </a:gs>
                      <a:gs pos="86000">
                        <a:schemeClr val="tx1"/>
                      </a:gs>
                    </a:gsLst>
                    <a:lin ang="5400000" scaled="0"/>
                  </a:gradFill>
                  <a:latin typeface="Segoe Condensed" pitchFamily="34" charset="0"/>
                </a:rPr>
                <a:t>SERVICES</a:t>
              </a:r>
            </a:p>
          </p:txBody>
        </p:sp>
      </p:grpSp>
      <p:sp>
        <p:nvSpPr>
          <p:cNvPr id="76" name="Прямоугольник 75"/>
          <p:cNvSpPr/>
          <p:nvPr/>
        </p:nvSpPr>
        <p:spPr>
          <a:xfrm>
            <a:off x="4928150" y="3235633"/>
            <a:ext cx="868922" cy="1938487"/>
          </a:xfrm>
          <a:prstGeom prst="rect">
            <a:avLst/>
          </a:prstGeom>
          <a:noFill/>
        </p:spPr>
        <p:txBody>
          <a:bodyPr wrap="none" lIns="91416" tIns="45708" rIns="91416" bIns="45708">
            <a:spAutoFit/>
            <a:scene3d>
              <a:camera prst="orthographicFront"/>
              <a:lightRig rig="soft" dir="t">
                <a:rot lat="0" lon="0" rev="10800000"/>
              </a:lightRig>
            </a:scene3d>
            <a:sp3d>
              <a:bevelT w="27940" h="12700"/>
              <a:contourClr>
                <a:srgbClr val="DDDDDD"/>
              </a:contourClr>
            </a:sp3d>
          </a:bodyPr>
          <a:lstStyle/>
          <a:p>
            <a:pPr algn="ctr"/>
            <a:r>
              <a:rPr lang="ru-RU" sz="11996" b="1" spc="150" dirty="0">
                <a:ln w="11430"/>
                <a:gradFill flip="none" rotWithShape="1">
                  <a:gsLst>
                    <a:gs pos="0">
                      <a:srgbClr val="F8F8F8">
                        <a:shade val="30000"/>
                        <a:satMod val="115000"/>
                      </a:srgbClr>
                    </a:gs>
                    <a:gs pos="50000">
                      <a:srgbClr val="F8F8F8">
                        <a:shade val="67500"/>
                        <a:satMod val="115000"/>
                      </a:srgbClr>
                    </a:gs>
                    <a:gs pos="100000">
                      <a:srgbClr val="F8F8F8">
                        <a:shade val="100000"/>
                        <a:satMod val="115000"/>
                      </a:srgbClr>
                    </a:gs>
                  </a:gsLst>
                  <a:path path="circle">
                    <a:fillToRect l="100000" t="100000"/>
                  </a:path>
                  <a:tileRect r="-100000" b="-100000"/>
                </a:gradFill>
                <a:effectLst>
                  <a:outerShdw blurRad="50800" dist="38100" dir="2700000" algn="tl" rotWithShape="0">
                    <a:prstClr val="black">
                      <a:alpha val="40000"/>
                    </a:prstClr>
                  </a:outerShdw>
                </a:effectLst>
                <a:latin typeface="Calibri" pitchFamily="34" charset="0"/>
                <a:cs typeface="Calibri" pitchFamily="34" charset="0"/>
              </a:rPr>
              <a:t>Г</a:t>
            </a:r>
          </a:p>
        </p:txBody>
      </p:sp>
      <p:sp>
        <p:nvSpPr>
          <p:cNvPr id="77" name="Прямоугольник 76"/>
          <p:cNvSpPr/>
          <p:nvPr/>
        </p:nvSpPr>
        <p:spPr>
          <a:xfrm>
            <a:off x="5587899" y="3235633"/>
            <a:ext cx="1171811" cy="1938487"/>
          </a:xfrm>
          <a:prstGeom prst="rect">
            <a:avLst/>
          </a:prstGeom>
          <a:noFill/>
        </p:spPr>
        <p:txBody>
          <a:bodyPr wrap="none" lIns="91416" tIns="45708" rIns="91416" bIns="45708">
            <a:spAutoFit/>
            <a:scene3d>
              <a:camera prst="orthographicFront"/>
              <a:lightRig rig="soft" dir="t">
                <a:rot lat="0" lon="0" rev="10800000"/>
              </a:lightRig>
            </a:scene3d>
            <a:sp3d>
              <a:bevelT w="27940" h="12700"/>
              <a:contourClr>
                <a:srgbClr val="DDDDDD"/>
              </a:contourClr>
            </a:sp3d>
          </a:bodyPr>
          <a:lstStyle/>
          <a:p>
            <a:pPr algn="ctr"/>
            <a:r>
              <a:rPr lang="ru-RU" sz="11996" b="1" spc="150" dirty="0">
                <a:ln w="11430"/>
                <a:gradFill flip="none" rotWithShape="1">
                  <a:gsLst>
                    <a:gs pos="0">
                      <a:srgbClr val="F8F8F8">
                        <a:shade val="30000"/>
                        <a:satMod val="115000"/>
                      </a:srgbClr>
                    </a:gs>
                    <a:gs pos="50000">
                      <a:srgbClr val="F8F8F8">
                        <a:shade val="67500"/>
                        <a:satMod val="115000"/>
                      </a:srgbClr>
                    </a:gs>
                    <a:gs pos="100000">
                      <a:srgbClr val="F8F8F8">
                        <a:shade val="100000"/>
                        <a:satMod val="115000"/>
                      </a:srgbClr>
                    </a:gs>
                  </a:gsLst>
                  <a:path path="circle">
                    <a:fillToRect l="100000" t="100000"/>
                  </a:path>
                  <a:tileRect r="-100000" b="-100000"/>
                </a:gradFill>
                <a:effectLst>
                  <a:outerShdw blurRad="50800" dist="38100" dir="2700000" algn="tl" rotWithShape="0">
                    <a:prstClr val="black">
                      <a:alpha val="40000"/>
                    </a:prstClr>
                  </a:outerShdw>
                </a:effectLst>
                <a:latin typeface="Calibri" pitchFamily="34" charset="0"/>
                <a:cs typeface="Calibri" pitchFamily="34" charset="0"/>
              </a:rPr>
              <a:t>А</a:t>
            </a:r>
          </a:p>
        </p:txBody>
      </p:sp>
      <p:sp>
        <p:nvSpPr>
          <p:cNvPr id="78" name="Прямоугольник 77"/>
          <p:cNvSpPr/>
          <p:nvPr/>
        </p:nvSpPr>
        <p:spPr>
          <a:xfrm>
            <a:off x="6550537" y="3235633"/>
            <a:ext cx="965077" cy="1938487"/>
          </a:xfrm>
          <a:prstGeom prst="rect">
            <a:avLst/>
          </a:prstGeom>
          <a:noFill/>
        </p:spPr>
        <p:txBody>
          <a:bodyPr wrap="none" lIns="91416" tIns="45708" rIns="91416" bIns="45708">
            <a:spAutoFit/>
            <a:scene3d>
              <a:camera prst="orthographicFront"/>
              <a:lightRig rig="soft" dir="t">
                <a:rot lat="0" lon="0" rev="10800000"/>
              </a:lightRig>
            </a:scene3d>
            <a:sp3d>
              <a:bevelT w="27940" h="12700"/>
              <a:contourClr>
                <a:srgbClr val="DDDDDD"/>
              </a:contourClr>
            </a:sp3d>
          </a:bodyPr>
          <a:lstStyle/>
          <a:p>
            <a:pPr algn="ctr"/>
            <a:r>
              <a:rPr lang="ru-RU" sz="11996" b="1" spc="150" dirty="0">
                <a:ln w="11430"/>
                <a:gradFill flip="none" rotWithShape="1">
                  <a:gsLst>
                    <a:gs pos="0">
                      <a:srgbClr val="F8F8F8">
                        <a:shade val="30000"/>
                        <a:satMod val="115000"/>
                      </a:srgbClr>
                    </a:gs>
                    <a:gs pos="50000">
                      <a:srgbClr val="F8F8F8">
                        <a:shade val="67500"/>
                        <a:satMod val="115000"/>
                      </a:srgbClr>
                    </a:gs>
                    <a:gs pos="100000">
                      <a:srgbClr val="F8F8F8">
                        <a:shade val="100000"/>
                        <a:satMod val="115000"/>
                      </a:srgbClr>
                    </a:gs>
                  </a:gsLst>
                  <a:path path="circle">
                    <a:fillToRect l="100000" t="100000"/>
                  </a:path>
                  <a:tileRect r="-100000" b="-100000"/>
                </a:gradFill>
                <a:effectLst>
                  <a:outerShdw blurRad="50800" dist="38100" dir="2700000" algn="tl" rotWithShape="0">
                    <a:prstClr val="black">
                      <a:alpha val="40000"/>
                    </a:prstClr>
                  </a:outerShdw>
                </a:effectLst>
                <a:latin typeface="Calibri" pitchFamily="34" charset="0"/>
                <a:cs typeface="Calibri" pitchFamily="34" charset="0"/>
              </a:rPr>
              <a:t>Т</a:t>
            </a:r>
          </a:p>
        </p:txBody>
      </p:sp>
      <p:sp>
        <p:nvSpPr>
          <p:cNvPr id="85" name="Прямоугольник 84"/>
          <p:cNvSpPr/>
          <p:nvPr/>
        </p:nvSpPr>
        <p:spPr>
          <a:xfrm>
            <a:off x="3036528" y="3235633"/>
            <a:ext cx="1066040" cy="1938487"/>
          </a:xfrm>
          <a:prstGeom prst="rect">
            <a:avLst/>
          </a:prstGeom>
          <a:noFill/>
        </p:spPr>
        <p:txBody>
          <a:bodyPr wrap="none" lIns="91416" tIns="45708" rIns="91416" bIns="45708">
            <a:spAutoFit/>
            <a:scene3d>
              <a:camera prst="orthographicFront"/>
              <a:lightRig rig="soft" dir="t">
                <a:rot lat="0" lon="0" rev="10800000"/>
              </a:lightRig>
            </a:scene3d>
            <a:sp3d>
              <a:bevelT w="27940" h="12700"/>
              <a:contourClr>
                <a:srgbClr val="DDDDDD"/>
              </a:contourClr>
            </a:sp3d>
          </a:bodyPr>
          <a:lstStyle/>
          <a:p>
            <a:pPr algn="ctr"/>
            <a:r>
              <a:rPr lang="ru-RU" sz="11996" b="1" spc="150" dirty="0">
                <a:ln w="11430"/>
                <a:gradFill flip="none" rotWithShape="1">
                  <a:gsLst>
                    <a:gs pos="0">
                      <a:srgbClr val="F8F8F8">
                        <a:shade val="30000"/>
                        <a:satMod val="115000"/>
                      </a:srgbClr>
                    </a:gs>
                    <a:gs pos="50000">
                      <a:srgbClr val="F8F8F8">
                        <a:shade val="67500"/>
                        <a:satMod val="115000"/>
                      </a:srgbClr>
                    </a:gs>
                    <a:gs pos="100000">
                      <a:srgbClr val="F8F8F8">
                        <a:shade val="100000"/>
                        <a:satMod val="115000"/>
                      </a:srgbClr>
                    </a:gs>
                  </a:gsLst>
                  <a:path path="circle">
                    <a:fillToRect l="100000" t="100000"/>
                  </a:path>
                  <a:tileRect r="-100000" b="-100000"/>
                </a:gradFill>
                <a:effectLst>
                  <a:outerShdw blurRad="50800" dist="38100" dir="2700000" algn="tl" rotWithShape="0">
                    <a:prstClr val="black">
                      <a:alpha val="40000"/>
                    </a:prstClr>
                  </a:outerShdw>
                </a:effectLst>
                <a:latin typeface="Calibri" pitchFamily="34" charset="0"/>
                <a:cs typeface="Calibri" pitchFamily="34" charset="0"/>
              </a:rPr>
              <a:t>В</a:t>
            </a:r>
          </a:p>
        </p:txBody>
      </p:sp>
      <p:sp>
        <p:nvSpPr>
          <p:cNvPr id="55" name="Прямоугольник 54"/>
          <p:cNvSpPr/>
          <p:nvPr/>
        </p:nvSpPr>
        <p:spPr>
          <a:xfrm>
            <a:off x="3109755" y="4854742"/>
            <a:ext cx="1136554" cy="1938487"/>
          </a:xfrm>
          <a:prstGeom prst="rect">
            <a:avLst/>
          </a:prstGeom>
          <a:noFill/>
        </p:spPr>
        <p:txBody>
          <a:bodyPr wrap="none" lIns="91416" tIns="45708" rIns="91416" bIns="45708">
            <a:spAutoFit/>
            <a:scene3d>
              <a:camera prst="orthographicFront"/>
              <a:lightRig rig="soft" dir="t">
                <a:rot lat="0" lon="0" rev="10800000"/>
              </a:lightRig>
            </a:scene3d>
            <a:sp3d>
              <a:bevelT w="27940" h="12700"/>
              <a:contourClr>
                <a:srgbClr val="DDDDDD"/>
              </a:contourClr>
            </a:sp3d>
          </a:bodyPr>
          <a:lstStyle/>
          <a:p>
            <a:pPr algn="ctr"/>
            <a:r>
              <a:rPr lang="ru-RU" sz="11996" b="1" spc="150" dirty="0">
                <a:ln w="11430"/>
                <a:gradFill flip="none" rotWithShape="1">
                  <a:gsLst>
                    <a:gs pos="0">
                      <a:srgbClr val="F8F8F8">
                        <a:shade val="30000"/>
                        <a:satMod val="115000"/>
                      </a:srgbClr>
                    </a:gs>
                    <a:gs pos="50000">
                      <a:srgbClr val="F8F8F8">
                        <a:shade val="67500"/>
                        <a:satMod val="115000"/>
                      </a:srgbClr>
                    </a:gs>
                    <a:gs pos="100000">
                      <a:srgbClr val="F8F8F8">
                        <a:shade val="100000"/>
                        <a:satMod val="115000"/>
                      </a:srgbClr>
                    </a:gs>
                  </a:gsLst>
                  <a:path path="circle">
                    <a:fillToRect l="100000" t="100000"/>
                  </a:path>
                  <a:tileRect r="-100000" b="-100000"/>
                </a:gradFill>
                <a:effectLst>
                  <a:outerShdw blurRad="50800" dist="38100" dir="2700000" algn="tl" rotWithShape="0">
                    <a:prstClr val="black">
                      <a:alpha val="40000"/>
                    </a:prstClr>
                  </a:outerShdw>
                </a:effectLst>
                <a:latin typeface="Calibri" pitchFamily="34" charset="0"/>
                <a:cs typeface="Calibri" pitchFamily="34" charset="0"/>
              </a:rPr>
              <a:t>А</a:t>
            </a:r>
          </a:p>
        </p:txBody>
      </p:sp>
      <p:sp>
        <p:nvSpPr>
          <p:cNvPr id="61" name="Прямоугольник 60"/>
          <p:cNvSpPr/>
          <p:nvPr/>
        </p:nvSpPr>
        <p:spPr>
          <a:xfrm>
            <a:off x="7484524" y="4854742"/>
            <a:ext cx="953859" cy="1938487"/>
          </a:xfrm>
          <a:prstGeom prst="rect">
            <a:avLst/>
          </a:prstGeom>
          <a:noFill/>
        </p:spPr>
        <p:txBody>
          <a:bodyPr wrap="none" lIns="91416" tIns="45708" rIns="91416" bIns="45708">
            <a:spAutoFit/>
            <a:scene3d>
              <a:camera prst="orthographicFront"/>
              <a:lightRig rig="soft" dir="t">
                <a:rot lat="0" lon="0" rev="10800000"/>
              </a:lightRig>
            </a:scene3d>
            <a:sp3d>
              <a:bevelT w="27940" h="12700"/>
              <a:contourClr>
                <a:srgbClr val="DDDDDD"/>
              </a:contourClr>
            </a:sp3d>
          </a:bodyPr>
          <a:lstStyle/>
          <a:p>
            <a:pPr algn="ctr"/>
            <a:r>
              <a:rPr lang="ru-RU" sz="11996" b="1" spc="150" dirty="0">
                <a:ln w="11430"/>
                <a:gradFill flip="none" rotWithShape="1">
                  <a:gsLst>
                    <a:gs pos="0">
                      <a:srgbClr val="F8F8F8">
                        <a:shade val="30000"/>
                        <a:satMod val="115000"/>
                      </a:srgbClr>
                    </a:gs>
                    <a:gs pos="50000">
                      <a:srgbClr val="F8F8F8">
                        <a:shade val="67500"/>
                        <a:satMod val="115000"/>
                      </a:srgbClr>
                    </a:gs>
                    <a:gs pos="100000">
                      <a:srgbClr val="F8F8F8">
                        <a:shade val="100000"/>
                        <a:satMod val="115000"/>
                      </a:srgbClr>
                    </a:gs>
                  </a:gsLst>
                  <a:path path="circle">
                    <a:fillToRect l="100000" t="100000"/>
                  </a:path>
                  <a:tileRect r="-100000" b="-100000"/>
                </a:gradFill>
                <a:effectLst>
                  <a:outerShdw blurRad="50800" dist="38100" dir="2700000" algn="tl" rotWithShape="0">
                    <a:prstClr val="black">
                      <a:alpha val="40000"/>
                    </a:prstClr>
                  </a:outerShdw>
                </a:effectLst>
                <a:latin typeface="Calibri" pitchFamily="34" charset="0"/>
                <a:cs typeface="Calibri" pitchFamily="34" charset="0"/>
              </a:rPr>
              <a:t>Е</a:t>
            </a:r>
          </a:p>
        </p:txBody>
      </p:sp>
      <p:sp>
        <p:nvSpPr>
          <p:cNvPr id="64" name="Прямоугольник 63"/>
          <p:cNvSpPr/>
          <p:nvPr/>
        </p:nvSpPr>
        <p:spPr>
          <a:xfrm>
            <a:off x="8295362" y="4854742"/>
            <a:ext cx="917000" cy="1938487"/>
          </a:xfrm>
          <a:prstGeom prst="rect">
            <a:avLst/>
          </a:prstGeom>
          <a:noFill/>
        </p:spPr>
        <p:txBody>
          <a:bodyPr wrap="none" lIns="91416" tIns="45708" rIns="91416" bIns="45708">
            <a:spAutoFit/>
            <a:scene3d>
              <a:camera prst="orthographicFront"/>
              <a:lightRig rig="soft" dir="t">
                <a:rot lat="0" lon="0" rev="10800000"/>
              </a:lightRig>
            </a:scene3d>
            <a:sp3d>
              <a:bevelT w="27940" h="12700"/>
              <a:contourClr>
                <a:srgbClr val="DDDDDD"/>
              </a:contourClr>
            </a:sp3d>
          </a:bodyPr>
          <a:lstStyle/>
          <a:p>
            <a:pPr algn="ctr"/>
            <a:r>
              <a:rPr lang="ru-RU" sz="11996" b="1" spc="150" dirty="0">
                <a:ln w="11430"/>
                <a:gradFill flip="none" rotWithShape="1">
                  <a:gsLst>
                    <a:gs pos="0">
                      <a:srgbClr val="F8F8F8">
                        <a:shade val="30000"/>
                        <a:satMod val="115000"/>
                      </a:srgbClr>
                    </a:gs>
                    <a:gs pos="50000">
                      <a:srgbClr val="F8F8F8">
                        <a:shade val="67500"/>
                        <a:satMod val="115000"/>
                      </a:srgbClr>
                    </a:gs>
                    <a:gs pos="100000">
                      <a:srgbClr val="F8F8F8">
                        <a:shade val="100000"/>
                        <a:satMod val="115000"/>
                      </a:srgbClr>
                    </a:gs>
                  </a:gsLst>
                  <a:path path="circle">
                    <a:fillToRect l="100000" t="100000"/>
                  </a:path>
                  <a:tileRect r="-100000" b="-100000"/>
                </a:gradFill>
                <a:effectLst>
                  <a:outerShdw blurRad="50800" dist="38100" dir="2700000" algn="tl" rotWithShape="0">
                    <a:prstClr val="black">
                      <a:alpha val="40000"/>
                    </a:prstClr>
                  </a:outerShdw>
                </a:effectLst>
                <a:latin typeface="Calibri" pitchFamily="34" charset="0"/>
                <a:cs typeface="Calibri" pitchFamily="34" charset="0"/>
              </a:rPr>
              <a:t>?</a:t>
            </a:r>
          </a:p>
        </p:txBody>
      </p:sp>
      <p:sp>
        <p:nvSpPr>
          <p:cNvPr id="65" name="Прямоугольник 64"/>
          <p:cNvSpPr/>
          <p:nvPr/>
        </p:nvSpPr>
        <p:spPr>
          <a:xfrm>
            <a:off x="4103286" y="4854742"/>
            <a:ext cx="1171812" cy="1938487"/>
          </a:xfrm>
          <a:prstGeom prst="rect">
            <a:avLst/>
          </a:prstGeom>
          <a:noFill/>
        </p:spPr>
        <p:txBody>
          <a:bodyPr wrap="none" lIns="91416" tIns="45708" rIns="91416" bIns="45708">
            <a:spAutoFit/>
            <a:scene3d>
              <a:camera prst="orthographicFront"/>
              <a:lightRig rig="soft" dir="t">
                <a:rot lat="0" lon="0" rev="10800000"/>
              </a:lightRig>
            </a:scene3d>
            <a:sp3d>
              <a:bevelT w="27940" h="12700"/>
              <a:contourClr>
                <a:srgbClr val="DDDDDD"/>
              </a:contourClr>
            </a:sp3d>
          </a:bodyPr>
          <a:lstStyle/>
          <a:p>
            <a:pPr algn="ctr"/>
            <a:r>
              <a:rPr lang="ru-RU" sz="11996" b="1" spc="150" dirty="0">
                <a:ln w="11430"/>
                <a:gradFill flip="none" rotWithShape="1">
                  <a:gsLst>
                    <a:gs pos="0">
                      <a:srgbClr val="F8F8F8">
                        <a:shade val="30000"/>
                        <a:satMod val="115000"/>
                      </a:srgbClr>
                    </a:gs>
                    <a:gs pos="50000">
                      <a:srgbClr val="F8F8F8">
                        <a:shade val="67500"/>
                        <a:satMod val="115000"/>
                      </a:srgbClr>
                    </a:gs>
                    <a:gs pos="100000">
                      <a:srgbClr val="F8F8F8">
                        <a:shade val="100000"/>
                        <a:satMod val="115000"/>
                      </a:srgbClr>
                    </a:gs>
                  </a:gsLst>
                  <a:path path="circle">
                    <a:fillToRect l="100000" t="100000"/>
                  </a:path>
                  <a:tileRect r="-100000" b="-100000"/>
                </a:gradFill>
                <a:effectLst>
                  <a:outerShdw blurRad="50800" dist="38100" dir="2700000" algn="tl" rotWithShape="0">
                    <a:prstClr val="black">
                      <a:alpha val="40000"/>
                    </a:prstClr>
                  </a:outerShdw>
                </a:effectLst>
                <a:latin typeface="Calibri" pitchFamily="34" charset="0"/>
                <a:cs typeface="Calibri" pitchFamily="34" charset="0"/>
              </a:rPr>
              <a:t>Л</a:t>
            </a:r>
          </a:p>
        </p:txBody>
      </p:sp>
      <p:sp>
        <p:nvSpPr>
          <p:cNvPr id="69" name="Прямоугольник 68"/>
          <p:cNvSpPr/>
          <p:nvPr/>
        </p:nvSpPr>
        <p:spPr>
          <a:xfrm>
            <a:off x="5132074" y="4854742"/>
            <a:ext cx="1054822" cy="1938487"/>
          </a:xfrm>
          <a:prstGeom prst="rect">
            <a:avLst/>
          </a:prstGeom>
          <a:noFill/>
        </p:spPr>
        <p:txBody>
          <a:bodyPr wrap="none" lIns="91416" tIns="45708" rIns="91416" bIns="45708">
            <a:spAutoFit/>
            <a:scene3d>
              <a:camera prst="orthographicFront"/>
              <a:lightRig rig="soft" dir="t">
                <a:rot lat="0" lon="0" rev="10800000"/>
              </a:lightRig>
            </a:scene3d>
            <a:sp3d>
              <a:bevelT w="27940" h="12700"/>
              <a:contourClr>
                <a:srgbClr val="DDDDDD"/>
              </a:contourClr>
            </a:sp3d>
          </a:bodyPr>
          <a:lstStyle/>
          <a:p>
            <a:pPr algn="ctr"/>
            <a:r>
              <a:rPr lang="ru-RU" sz="11996" b="1" spc="150" dirty="0">
                <a:ln w="11430"/>
                <a:gradFill flip="none" rotWithShape="1">
                  <a:gsLst>
                    <a:gs pos="0">
                      <a:srgbClr val="F8F8F8">
                        <a:shade val="30000"/>
                        <a:satMod val="115000"/>
                      </a:srgbClr>
                    </a:gs>
                    <a:gs pos="50000">
                      <a:srgbClr val="F8F8F8">
                        <a:shade val="67500"/>
                        <a:satMod val="115000"/>
                      </a:srgbClr>
                    </a:gs>
                    <a:gs pos="100000">
                      <a:srgbClr val="F8F8F8">
                        <a:shade val="100000"/>
                        <a:satMod val="115000"/>
                      </a:srgbClr>
                    </a:gs>
                  </a:gsLst>
                  <a:path path="circle">
                    <a:fillToRect l="100000" t="100000"/>
                  </a:path>
                  <a:tileRect r="-100000" b="-100000"/>
                </a:gradFill>
                <a:effectLst>
                  <a:outerShdw blurRad="50800" dist="38100" dir="2700000" algn="tl" rotWithShape="0">
                    <a:prstClr val="black">
                      <a:alpha val="40000"/>
                    </a:prstClr>
                  </a:outerShdw>
                </a:effectLst>
                <a:latin typeface="Calibri" pitchFamily="34" charset="0"/>
                <a:cs typeface="Calibri" pitchFamily="34" charset="0"/>
              </a:rPr>
              <a:t>Ь</a:t>
            </a:r>
          </a:p>
        </p:txBody>
      </p:sp>
      <p:sp>
        <p:nvSpPr>
          <p:cNvPr id="71" name="Прямоугольник 70"/>
          <p:cNvSpPr/>
          <p:nvPr/>
        </p:nvSpPr>
        <p:spPr>
          <a:xfrm>
            <a:off x="6043872" y="4854742"/>
            <a:ext cx="1583675" cy="1938487"/>
          </a:xfrm>
          <a:prstGeom prst="rect">
            <a:avLst/>
          </a:prstGeom>
          <a:noFill/>
        </p:spPr>
        <p:txBody>
          <a:bodyPr wrap="none" lIns="91416" tIns="45708" rIns="91416" bIns="45708">
            <a:spAutoFit/>
            <a:scene3d>
              <a:camera prst="orthographicFront"/>
              <a:lightRig rig="soft" dir="t">
                <a:rot lat="0" lon="0" rev="10800000"/>
              </a:lightRig>
            </a:scene3d>
            <a:sp3d>
              <a:bevelT w="27940" h="12700"/>
              <a:contourClr>
                <a:srgbClr val="DDDDDD"/>
              </a:contourClr>
            </a:sp3d>
          </a:bodyPr>
          <a:lstStyle/>
          <a:p>
            <a:pPr algn="ctr"/>
            <a:r>
              <a:rPr lang="ru-RU" sz="11996" b="1" spc="150" dirty="0">
                <a:ln w="11430"/>
                <a:gradFill flip="none" rotWithShape="1">
                  <a:gsLst>
                    <a:gs pos="0">
                      <a:srgbClr val="F8F8F8">
                        <a:shade val="30000"/>
                        <a:satMod val="115000"/>
                      </a:srgbClr>
                    </a:gs>
                    <a:gs pos="50000">
                      <a:srgbClr val="F8F8F8">
                        <a:shade val="67500"/>
                        <a:satMod val="115000"/>
                      </a:srgbClr>
                    </a:gs>
                    <a:gs pos="100000">
                      <a:srgbClr val="F8F8F8">
                        <a:shade val="100000"/>
                        <a:satMod val="115000"/>
                      </a:srgbClr>
                    </a:gs>
                  </a:gsLst>
                  <a:path path="circle">
                    <a:fillToRect l="100000" t="100000"/>
                  </a:path>
                  <a:tileRect r="-100000" b="-100000"/>
                </a:gradFill>
                <a:effectLst>
                  <a:outerShdw blurRad="50800" dist="38100" dir="2700000" algn="tl" rotWithShape="0">
                    <a:prstClr val="black">
                      <a:alpha val="40000"/>
                    </a:prstClr>
                  </a:outerShdw>
                </a:effectLst>
                <a:latin typeface="Calibri" pitchFamily="34" charset="0"/>
                <a:cs typeface="Calibri" pitchFamily="34" charset="0"/>
              </a:rPr>
              <a:t>Ш</a:t>
            </a:r>
          </a:p>
        </p:txBody>
      </p:sp>
      <p:sp>
        <p:nvSpPr>
          <p:cNvPr id="74" name="Прямоугольник 73"/>
          <p:cNvSpPr/>
          <p:nvPr/>
        </p:nvSpPr>
        <p:spPr>
          <a:xfrm>
            <a:off x="2006581" y="1662468"/>
            <a:ext cx="9787566" cy="1938487"/>
          </a:xfrm>
          <a:prstGeom prst="rect">
            <a:avLst/>
          </a:prstGeom>
          <a:noFill/>
        </p:spPr>
        <p:txBody>
          <a:bodyPr wrap="square" lIns="91416" tIns="45708" rIns="91416" bIns="45708">
            <a:spAutoFit/>
            <a:scene3d>
              <a:camera prst="orthographicFront"/>
              <a:lightRig rig="soft" dir="t">
                <a:rot lat="0" lon="0" rev="10800000"/>
              </a:lightRig>
            </a:scene3d>
            <a:sp3d>
              <a:bevelT w="27940" h="12700"/>
              <a:contourClr>
                <a:srgbClr val="DDDDDD"/>
              </a:contourClr>
            </a:sp3d>
          </a:bodyPr>
          <a:lstStyle/>
          <a:p>
            <a:r>
              <a:rPr lang="ru-RU" sz="11996" b="1" spc="150" dirty="0">
                <a:ln w="11430"/>
                <a:gradFill flip="none" rotWithShape="1">
                  <a:gsLst>
                    <a:gs pos="0">
                      <a:srgbClr val="F8F8F8">
                        <a:shade val="30000"/>
                        <a:satMod val="115000"/>
                      </a:srgbClr>
                    </a:gs>
                    <a:gs pos="50000">
                      <a:srgbClr val="F8F8F8">
                        <a:shade val="67500"/>
                        <a:satMod val="115000"/>
                      </a:srgbClr>
                    </a:gs>
                    <a:gs pos="100000">
                      <a:srgbClr val="F8F8F8">
                        <a:shade val="100000"/>
                        <a:satMod val="115000"/>
                      </a:srgbClr>
                    </a:gs>
                  </a:gsLst>
                  <a:path path="circle">
                    <a:fillToRect l="100000" t="100000"/>
                  </a:path>
                  <a:tileRect r="-100000" b="-100000"/>
                </a:gradFill>
                <a:effectLst>
                  <a:outerShdw blurRad="50800" dist="38100" dir="2700000" algn="tl" rotWithShape="0">
                    <a:prstClr val="black">
                      <a:alpha val="40000"/>
                    </a:prstClr>
                  </a:outerShdw>
                </a:effectLst>
                <a:latin typeface="Calibri" pitchFamily="34" charset="0"/>
                <a:cs typeface="Calibri" pitchFamily="34" charset="0"/>
              </a:rPr>
              <a:t>КУДА</a:t>
            </a:r>
          </a:p>
        </p:txBody>
      </p:sp>
      <p:sp>
        <p:nvSpPr>
          <p:cNvPr id="30" name="Прямоугольник 29"/>
          <p:cNvSpPr/>
          <p:nvPr/>
        </p:nvSpPr>
        <p:spPr>
          <a:xfrm>
            <a:off x="2006581" y="4854742"/>
            <a:ext cx="1239120" cy="1938487"/>
          </a:xfrm>
          <a:prstGeom prst="rect">
            <a:avLst/>
          </a:prstGeom>
          <a:noFill/>
        </p:spPr>
        <p:txBody>
          <a:bodyPr wrap="none" lIns="91416" tIns="45708" rIns="91416" bIns="45708">
            <a:spAutoFit/>
            <a:scene3d>
              <a:camera prst="orthographicFront"/>
              <a:lightRig rig="soft" dir="t">
                <a:rot lat="0" lon="0" rev="10800000"/>
              </a:lightRig>
            </a:scene3d>
            <a:sp3d>
              <a:bevelT w="27940" h="12700"/>
              <a:contourClr>
                <a:srgbClr val="DDDDDD"/>
              </a:contourClr>
            </a:sp3d>
          </a:bodyPr>
          <a:lstStyle/>
          <a:p>
            <a:pPr algn="ctr"/>
            <a:r>
              <a:rPr lang="ru-RU" sz="11996" b="1" spc="150" dirty="0">
                <a:ln w="11430"/>
                <a:gradFill flip="none" rotWithShape="1">
                  <a:gsLst>
                    <a:gs pos="0">
                      <a:srgbClr val="F8F8F8">
                        <a:shade val="30000"/>
                        <a:satMod val="115000"/>
                      </a:srgbClr>
                    </a:gs>
                    <a:gs pos="50000">
                      <a:srgbClr val="F8F8F8">
                        <a:shade val="67500"/>
                        <a:satMod val="115000"/>
                      </a:srgbClr>
                    </a:gs>
                    <a:gs pos="100000">
                      <a:srgbClr val="F8F8F8">
                        <a:shade val="100000"/>
                        <a:satMod val="115000"/>
                      </a:srgbClr>
                    </a:gs>
                  </a:gsLst>
                  <a:path path="circle">
                    <a:fillToRect l="100000" t="100000"/>
                  </a:path>
                  <a:tileRect r="-100000" b="-100000"/>
                </a:gradFill>
                <a:effectLst>
                  <a:outerShdw blurRad="50800" dist="38100" dir="2700000" algn="tl" rotWithShape="0">
                    <a:prstClr val="black">
                      <a:alpha val="40000"/>
                    </a:prstClr>
                  </a:outerShdw>
                </a:effectLst>
                <a:latin typeface="Calibri" pitchFamily="34" charset="0"/>
                <a:cs typeface="Calibri" pitchFamily="34" charset="0"/>
              </a:rPr>
              <a:t>Д</a:t>
            </a:r>
          </a:p>
        </p:txBody>
      </p:sp>
      <p:sp>
        <p:nvSpPr>
          <p:cNvPr id="33" name="Прямоугольник 32"/>
          <p:cNvSpPr/>
          <p:nvPr/>
        </p:nvSpPr>
        <p:spPr>
          <a:xfrm>
            <a:off x="8152092" y="3235633"/>
            <a:ext cx="1035883" cy="1932677"/>
          </a:xfrm>
          <a:prstGeom prst="rect">
            <a:avLst/>
          </a:prstGeom>
          <a:noFill/>
        </p:spPr>
        <p:txBody>
          <a:bodyPr wrap="square" lIns="91416" tIns="45708" rIns="91416" bIns="45708">
            <a:spAutoFit/>
            <a:scene3d>
              <a:camera prst="orthographicFront"/>
              <a:lightRig rig="soft" dir="t">
                <a:rot lat="0" lon="0" rev="10800000"/>
              </a:lightRig>
            </a:scene3d>
            <a:sp3d>
              <a:bevelT w="27940" h="12700"/>
              <a:contourClr>
                <a:srgbClr val="DDDDDD"/>
              </a:contourClr>
            </a:sp3d>
          </a:bodyPr>
          <a:lstStyle/>
          <a:p>
            <a:pPr algn="ctr"/>
            <a:r>
              <a:rPr lang="ru-RU" sz="11996" b="1" spc="150" dirty="0">
                <a:ln w="11430"/>
                <a:gradFill flip="none" rotWithShape="1">
                  <a:gsLst>
                    <a:gs pos="0">
                      <a:srgbClr val="F8F8F8">
                        <a:shade val="30000"/>
                        <a:satMod val="115000"/>
                      </a:srgbClr>
                    </a:gs>
                    <a:gs pos="50000">
                      <a:srgbClr val="F8F8F8">
                        <a:shade val="67500"/>
                        <a:satMod val="115000"/>
                      </a:srgbClr>
                    </a:gs>
                    <a:gs pos="100000">
                      <a:srgbClr val="F8F8F8">
                        <a:shade val="100000"/>
                        <a:satMod val="115000"/>
                      </a:srgbClr>
                    </a:gs>
                  </a:gsLst>
                  <a:path path="circle">
                    <a:fillToRect l="100000" t="100000"/>
                  </a:path>
                  <a:tileRect r="-100000" b="-100000"/>
                </a:gradFill>
                <a:effectLst>
                  <a:outerShdw blurRad="50800" dist="38100" dir="2700000" algn="tl" rotWithShape="0">
                    <a:prstClr val="black">
                      <a:alpha val="40000"/>
                    </a:prstClr>
                  </a:outerShdw>
                </a:effectLst>
                <a:latin typeface="Calibri" pitchFamily="34" charset="0"/>
                <a:cs typeface="Calibri" pitchFamily="34" charset="0"/>
              </a:rPr>
              <a:t>С</a:t>
            </a:r>
          </a:p>
        </p:txBody>
      </p:sp>
      <p:sp>
        <p:nvSpPr>
          <p:cNvPr id="35" name="Прямоугольник 34"/>
          <p:cNvSpPr/>
          <p:nvPr/>
        </p:nvSpPr>
        <p:spPr>
          <a:xfrm>
            <a:off x="8978798" y="3235633"/>
            <a:ext cx="1086874" cy="1938487"/>
          </a:xfrm>
          <a:prstGeom prst="rect">
            <a:avLst/>
          </a:prstGeom>
          <a:noFill/>
        </p:spPr>
        <p:txBody>
          <a:bodyPr wrap="none" lIns="91416" tIns="45708" rIns="91416" bIns="45708">
            <a:spAutoFit/>
            <a:scene3d>
              <a:camera prst="orthographicFront"/>
              <a:lightRig rig="soft" dir="t">
                <a:rot lat="0" lon="0" rev="10800000"/>
              </a:lightRig>
            </a:scene3d>
            <a:sp3d>
              <a:bevelT w="27940" h="12700"/>
              <a:contourClr>
                <a:srgbClr val="DDDDDD"/>
              </a:contourClr>
            </a:sp3d>
          </a:bodyPr>
          <a:lstStyle/>
          <a:p>
            <a:pPr algn="ctr"/>
            <a:r>
              <a:rPr lang="ru-RU" sz="11996" b="1" spc="150" dirty="0">
                <a:ln w="11430"/>
                <a:gradFill flip="none" rotWithShape="1">
                  <a:gsLst>
                    <a:gs pos="0">
                      <a:srgbClr val="F8F8F8">
                        <a:shade val="30000"/>
                        <a:satMod val="115000"/>
                      </a:srgbClr>
                    </a:gs>
                    <a:gs pos="50000">
                      <a:srgbClr val="F8F8F8">
                        <a:shade val="67500"/>
                        <a:satMod val="115000"/>
                      </a:srgbClr>
                    </a:gs>
                    <a:gs pos="100000">
                      <a:srgbClr val="F8F8F8">
                        <a:shade val="100000"/>
                        <a:satMod val="115000"/>
                      </a:srgbClr>
                    </a:gs>
                  </a:gsLst>
                  <a:path path="circle">
                    <a:fillToRect l="100000" t="100000"/>
                  </a:path>
                  <a:tileRect r="-100000" b="-100000"/>
                </a:gradFill>
                <a:effectLst>
                  <a:outerShdw blurRad="50800" dist="38100" dir="2700000" algn="tl" rotWithShape="0">
                    <a:prstClr val="black">
                      <a:alpha val="40000"/>
                    </a:prstClr>
                  </a:outerShdw>
                </a:effectLst>
                <a:latin typeface="Calibri" pitchFamily="34" charset="0"/>
                <a:cs typeface="Calibri" pitchFamily="34" charset="0"/>
              </a:rPr>
              <a:t>Я</a:t>
            </a:r>
          </a:p>
        </p:txBody>
      </p:sp>
      <p:sp>
        <p:nvSpPr>
          <p:cNvPr id="36" name="Прямоугольник 35"/>
          <p:cNvSpPr/>
          <p:nvPr/>
        </p:nvSpPr>
        <p:spPr>
          <a:xfrm>
            <a:off x="7313449" y="3258050"/>
            <a:ext cx="1035883" cy="1932677"/>
          </a:xfrm>
          <a:prstGeom prst="rect">
            <a:avLst/>
          </a:prstGeom>
          <a:noFill/>
        </p:spPr>
        <p:txBody>
          <a:bodyPr wrap="square" lIns="91416" tIns="45708" rIns="91416" bIns="45708">
            <a:spAutoFit/>
            <a:scene3d>
              <a:camera prst="orthographicFront"/>
              <a:lightRig rig="soft" dir="t">
                <a:rot lat="0" lon="0" rev="10800000"/>
              </a:lightRig>
            </a:scene3d>
            <a:sp3d>
              <a:bevelT w="27940" h="12700"/>
              <a:contourClr>
                <a:srgbClr val="DDDDDD"/>
              </a:contourClr>
            </a:sp3d>
          </a:bodyPr>
          <a:lstStyle/>
          <a:p>
            <a:pPr algn="ctr"/>
            <a:r>
              <a:rPr lang="ru-RU" sz="11996" b="1" spc="150" dirty="0">
                <a:ln w="11430"/>
                <a:gradFill flip="none" rotWithShape="1">
                  <a:gsLst>
                    <a:gs pos="0">
                      <a:srgbClr val="F8F8F8">
                        <a:shade val="30000"/>
                        <a:satMod val="115000"/>
                      </a:srgbClr>
                    </a:gs>
                    <a:gs pos="50000">
                      <a:srgbClr val="F8F8F8">
                        <a:shade val="67500"/>
                        <a:satMod val="115000"/>
                      </a:srgbClr>
                    </a:gs>
                    <a:gs pos="100000">
                      <a:srgbClr val="F8F8F8">
                        <a:shade val="100000"/>
                        <a:satMod val="115000"/>
                      </a:srgbClr>
                    </a:gs>
                  </a:gsLst>
                  <a:path path="circle">
                    <a:fillToRect l="100000" t="100000"/>
                  </a:path>
                  <a:tileRect r="-100000" b="-100000"/>
                </a:gradFill>
                <a:effectLst>
                  <a:outerShdw blurRad="50800" dist="38100" dir="2700000" algn="tl" rotWithShape="0">
                    <a:prstClr val="black">
                      <a:alpha val="40000"/>
                    </a:prstClr>
                  </a:outerShdw>
                </a:effectLst>
                <a:latin typeface="Calibri" pitchFamily="34" charset="0"/>
                <a:cs typeface="Calibri" pitchFamily="34" charset="0"/>
              </a:rPr>
              <a:t>Ь</a:t>
            </a:r>
          </a:p>
        </p:txBody>
      </p:sp>
    </p:spTree>
    <p:custDataLst>
      <p:custData r:id="rId1"/>
      <p:tags r:id="rId2"/>
    </p:custDataLst>
    <p:extLst>
      <p:ext uri="{BB962C8B-B14F-4D97-AF65-F5344CB8AC3E}">
        <p14:creationId xmlns:p14="http://schemas.microsoft.com/office/powerpoint/2010/main" val="3929041225"/>
      </p:ext>
    </p:extLst>
  </p:cSld>
  <p:clrMapOvr>
    <a:masterClrMapping/>
  </p:clrMapOvr>
  <mc:AlternateContent xmlns:mc="http://schemas.openxmlformats.org/markup-compatibility/2006" xmlns:p14="http://schemas.microsoft.com/office/powerpoint/2010/main">
    <mc:Choice Requires="p14">
      <p:transition spd="slow" p14:dur="110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500" fill="hold"/>
                                        <p:tgtEl>
                                          <p:spTgt spid="74"/>
                                        </p:tgtEl>
                                        <p:attrNameLst>
                                          <p:attrName>ppt_w</p:attrName>
                                        </p:attrNameLst>
                                      </p:cBhvr>
                                      <p:tavLst>
                                        <p:tav tm="0">
                                          <p:val>
                                            <p:fltVal val="0"/>
                                          </p:val>
                                        </p:tav>
                                        <p:tav tm="100000">
                                          <p:val>
                                            <p:strVal val="#ppt_w"/>
                                          </p:val>
                                        </p:tav>
                                      </p:tavLst>
                                    </p:anim>
                                    <p:anim calcmode="lin" valueType="num">
                                      <p:cBhvr>
                                        <p:cTn id="8" dur="500" fill="hold"/>
                                        <p:tgtEl>
                                          <p:spTgt spid="74"/>
                                        </p:tgtEl>
                                        <p:attrNameLst>
                                          <p:attrName>ppt_h</p:attrName>
                                        </p:attrNameLst>
                                      </p:cBhvr>
                                      <p:tavLst>
                                        <p:tav tm="0">
                                          <p:val>
                                            <p:fltVal val="0"/>
                                          </p:val>
                                        </p:tav>
                                        <p:tav tm="100000">
                                          <p:val>
                                            <p:strVal val="#ppt_h"/>
                                          </p:val>
                                        </p:tav>
                                      </p:tavLst>
                                    </p:anim>
                                    <p:animEffect transition="in" filter="fade">
                                      <p:cBhvr>
                                        <p:cTn id="9" dur="500"/>
                                        <p:tgtEl>
                                          <p:spTgt spid="74"/>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500"/>
                                        <p:tgtEl>
                                          <p:spTgt spid="85"/>
                                        </p:tgtEl>
                                      </p:cBhvr>
                                    </p:animEffect>
                                  </p:childTnLst>
                                </p:cTn>
                              </p:par>
                              <p:par>
                                <p:cTn id="14" presetID="42" presetClass="path" presetSubtype="0" decel="100000" fill="hold" grpId="1" nodeType="withEffect">
                                  <p:stCondLst>
                                    <p:cond delay="0"/>
                                  </p:stCondLst>
                                  <p:childTnLst>
                                    <p:animMotion origin="layout" path="M 1.45833E-6 -4.44444E-6 L -0.13659 -0.69097 " pathEditMode="relative" rAng="0" ptsTypes="AA">
                                      <p:cBhvr>
                                        <p:cTn id="15" dur="1000" spd="-100000" fill="hold"/>
                                        <p:tgtEl>
                                          <p:spTgt spid="85"/>
                                        </p:tgtEl>
                                        <p:attrNameLst>
                                          <p:attrName>ppt_x</p:attrName>
                                          <p:attrName>ppt_y</p:attrName>
                                        </p:attrNameLst>
                                      </p:cBhvr>
                                      <p:rCtr x="-6836" y="-34560"/>
                                    </p:animMotion>
                                  </p:childTnLst>
                                </p:cTn>
                              </p:par>
                              <p:par>
                                <p:cTn id="16" presetID="10" presetClass="entr" presetSubtype="0" fill="hold" grpId="0" nodeType="with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500"/>
                                        <p:tgtEl>
                                          <p:spTgt spid="73"/>
                                        </p:tgtEl>
                                      </p:cBhvr>
                                    </p:animEffect>
                                  </p:childTnLst>
                                </p:cTn>
                              </p:par>
                              <p:par>
                                <p:cTn id="19" presetID="42" presetClass="path" presetSubtype="0" decel="100000" fill="hold" grpId="1" nodeType="withEffect">
                                  <p:stCondLst>
                                    <p:cond delay="0"/>
                                  </p:stCondLst>
                                  <p:childTnLst>
                                    <p:animMotion origin="layout" path="M -2.70833E-6 -4.44444E-6 L -0.29726 0.76737 " pathEditMode="relative" rAng="0" ptsTypes="AA">
                                      <p:cBhvr>
                                        <p:cTn id="20" dur="1000" spd="-100000" fill="hold"/>
                                        <p:tgtEl>
                                          <p:spTgt spid="73"/>
                                        </p:tgtEl>
                                        <p:attrNameLst>
                                          <p:attrName>ppt_x</p:attrName>
                                          <p:attrName>ppt_y</p:attrName>
                                        </p:attrNameLst>
                                      </p:cBhvr>
                                      <p:rCtr x="-14870" y="38356"/>
                                    </p:animMotion>
                                  </p:childTnLst>
                                </p:cTn>
                              </p:par>
                              <p:par>
                                <p:cTn id="21" presetID="10"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fade">
                                      <p:cBhvr>
                                        <p:cTn id="23" dur="500"/>
                                        <p:tgtEl>
                                          <p:spTgt spid="75"/>
                                        </p:tgtEl>
                                      </p:cBhvr>
                                    </p:animEffect>
                                  </p:childTnLst>
                                </p:cTn>
                              </p:par>
                              <p:par>
                                <p:cTn id="24" presetID="42" presetClass="path" presetSubtype="0" decel="100000" fill="hold" grpId="1" nodeType="withEffect">
                                  <p:stCondLst>
                                    <p:cond delay="0"/>
                                  </p:stCondLst>
                                  <p:childTnLst>
                                    <p:animMotion origin="layout" path="M -4.58333E-6 -4.44444E-6 L -0.29101 -0.51504 " pathEditMode="relative" rAng="0" ptsTypes="AA">
                                      <p:cBhvr>
                                        <p:cTn id="25" dur="1000" spd="-100000" fill="hold"/>
                                        <p:tgtEl>
                                          <p:spTgt spid="75"/>
                                        </p:tgtEl>
                                        <p:attrNameLst>
                                          <p:attrName>ppt_x</p:attrName>
                                          <p:attrName>ppt_y</p:attrName>
                                        </p:attrNameLst>
                                      </p:cBhvr>
                                      <p:rCtr x="-14557" y="-25764"/>
                                    </p:animMotion>
                                  </p:childTnLst>
                                </p:cTn>
                              </p:par>
                              <p:par>
                                <p:cTn id="26" presetID="10" presetClass="entr" presetSubtype="0" fill="hold" grpId="0"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fade">
                                      <p:cBhvr>
                                        <p:cTn id="28" dur="500"/>
                                        <p:tgtEl>
                                          <p:spTgt spid="76"/>
                                        </p:tgtEl>
                                      </p:cBhvr>
                                    </p:animEffect>
                                  </p:childTnLst>
                                </p:cTn>
                              </p:par>
                              <p:par>
                                <p:cTn id="29" presetID="42" presetClass="path" presetSubtype="0" decel="100000" fill="hold" grpId="1" nodeType="withEffect">
                                  <p:stCondLst>
                                    <p:cond delay="0"/>
                                  </p:stCondLst>
                                  <p:childTnLst>
                                    <p:animMotion origin="layout" path="M -3.95833E-6 -4.44444E-6 L -0.00208 0.79051 " pathEditMode="relative" rAng="0" ptsTypes="AA">
                                      <p:cBhvr>
                                        <p:cTn id="30" dur="1000" spd="-100000" fill="hold"/>
                                        <p:tgtEl>
                                          <p:spTgt spid="76"/>
                                        </p:tgtEl>
                                        <p:attrNameLst>
                                          <p:attrName>ppt_x</p:attrName>
                                          <p:attrName>ppt_y</p:attrName>
                                        </p:attrNameLst>
                                      </p:cBhvr>
                                      <p:rCtr x="-104" y="39514"/>
                                    </p:animMotion>
                                  </p:childTnLst>
                                </p:cTn>
                              </p:par>
                              <p:par>
                                <p:cTn id="31" presetID="10" presetClass="entr" presetSubtype="0" fill="hold" grpId="0" nodeType="withEffect">
                                  <p:stCondLst>
                                    <p:cond delay="0"/>
                                  </p:stCondLst>
                                  <p:childTnLst>
                                    <p:set>
                                      <p:cBhvr>
                                        <p:cTn id="32" dur="1" fill="hold">
                                          <p:stCondLst>
                                            <p:cond delay="0"/>
                                          </p:stCondLst>
                                        </p:cTn>
                                        <p:tgtEl>
                                          <p:spTgt spid="77"/>
                                        </p:tgtEl>
                                        <p:attrNameLst>
                                          <p:attrName>style.visibility</p:attrName>
                                        </p:attrNameLst>
                                      </p:cBhvr>
                                      <p:to>
                                        <p:strVal val="visible"/>
                                      </p:to>
                                    </p:set>
                                    <p:animEffect transition="in" filter="fade">
                                      <p:cBhvr>
                                        <p:cTn id="33" dur="500"/>
                                        <p:tgtEl>
                                          <p:spTgt spid="77"/>
                                        </p:tgtEl>
                                      </p:cBhvr>
                                    </p:animEffect>
                                  </p:childTnLst>
                                </p:cTn>
                              </p:par>
                              <p:par>
                                <p:cTn id="34" presetID="42" presetClass="path" presetSubtype="0" decel="100000" fill="hold" grpId="1" nodeType="withEffect">
                                  <p:stCondLst>
                                    <p:cond delay="0"/>
                                  </p:stCondLst>
                                  <p:childTnLst>
                                    <p:animMotion origin="layout" path="M -4.16667E-7 -4.44444E-6 L -0.00286 -0.70208 " pathEditMode="relative" rAng="0" ptsTypes="AA">
                                      <p:cBhvr>
                                        <p:cTn id="35" dur="1000" spd="-100000" fill="hold"/>
                                        <p:tgtEl>
                                          <p:spTgt spid="77"/>
                                        </p:tgtEl>
                                        <p:attrNameLst>
                                          <p:attrName>ppt_x</p:attrName>
                                          <p:attrName>ppt_y</p:attrName>
                                        </p:attrNameLst>
                                      </p:cBhvr>
                                      <p:rCtr x="-143" y="-35116"/>
                                    </p:animMotion>
                                  </p:childTnLst>
                                </p:cTn>
                              </p:par>
                              <p:par>
                                <p:cTn id="36" presetID="10"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42" presetClass="path" presetSubtype="0" decel="100000" fill="hold" grpId="1" nodeType="withEffect">
                                  <p:stCondLst>
                                    <p:cond delay="0"/>
                                  </p:stCondLst>
                                  <p:childTnLst>
                                    <p:animMotion origin="layout" path="M 1.875E-6 -1.48148E-6 L 0.34765 -0.43819 " pathEditMode="relative" rAng="0" ptsTypes="AA">
                                      <p:cBhvr>
                                        <p:cTn id="40" dur="1000" spd="-100000" fill="hold"/>
                                        <p:tgtEl>
                                          <p:spTgt spid="33"/>
                                        </p:tgtEl>
                                        <p:attrNameLst>
                                          <p:attrName>ppt_x</p:attrName>
                                          <p:attrName>ppt_y</p:attrName>
                                        </p:attrNameLst>
                                      </p:cBhvr>
                                      <p:rCtr x="17383" y="-21921"/>
                                    </p:animMotion>
                                  </p:childTnLst>
                                </p:cTn>
                              </p:par>
                              <p:par>
                                <p:cTn id="41" presetID="10"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42" presetClass="path" presetSubtype="0" decel="100000" fill="hold" grpId="1" nodeType="withEffect">
                                  <p:stCondLst>
                                    <p:cond delay="0"/>
                                  </p:stCondLst>
                                  <p:childTnLst>
                                    <p:animMotion origin="layout" path="M 2.08333E-6 -2.22222E-6 L 0.30026 0.73588 " pathEditMode="relative" rAng="0" ptsTypes="AA">
                                      <p:cBhvr>
                                        <p:cTn id="45" dur="1000" spd="-100000" fill="hold"/>
                                        <p:tgtEl>
                                          <p:spTgt spid="36"/>
                                        </p:tgtEl>
                                        <p:attrNameLst>
                                          <p:attrName>ppt_x</p:attrName>
                                          <p:attrName>ppt_y</p:attrName>
                                        </p:attrNameLst>
                                      </p:cBhvr>
                                      <p:rCtr x="15013" y="36782"/>
                                    </p:animMotion>
                                  </p:childTnLst>
                                </p:cTn>
                              </p:par>
                              <p:par>
                                <p:cTn id="46" presetID="10" presetClass="entr" presetSubtype="0" fill="hold" grpId="0" nodeType="with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fade">
                                      <p:cBhvr>
                                        <p:cTn id="48" dur="500"/>
                                        <p:tgtEl>
                                          <p:spTgt spid="78"/>
                                        </p:tgtEl>
                                      </p:cBhvr>
                                    </p:animEffect>
                                  </p:childTnLst>
                                </p:cTn>
                              </p:par>
                              <p:par>
                                <p:cTn id="49" presetID="42" presetClass="path" presetSubtype="0" decel="100000" fill="hold" grpId="1" nodeType="withEffect">
                                  <p:stCondLst>
                                    <p:cond delay="0"/>
                                  </p:stCondLst>
                                  <p:childTnLst>
                                    <p:animMotion origin="layout" path="M -3.125E-6 -4.44444E-6 L 0.00039 0.81297 " pathEditMode="relative" rAng="0" ptsTypes="AA">
                                      <p:cBhvr>
                                        <p:cTn id="50" dur="1000" spd="-100000" fill="hold"/>
                                        <p:tgtEl>
                                          <p:spTgt spid="78"/>
                                        </p:tgtEl>
                                        <p:attrNameLst>
                                          <p:attrName>ppt_x</p:attrName>
                                          <p:attrName>ppt_y</p:attrName>
                                        </p:attrNameLst>
                                      </p:cBhvr>
                                      <p:rCtr x="13" y="40648"/>
                                    </p:animMotion>
                                  </p:childTnLst>
                                </p:cTn>
                              </p:par>
                              <p:par>
                                <p:cTn id="51" presetID="10"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42" presetClass="path" presetSubtype="0" decel="100000" fill="hold" grpId="1" nodeType="withEffect">
                                  <p:stCondLst>
                                    <p:cond delay="0"/>
                                  </p:stCondLst>
                                  <p:childTnLst>
                                    <p:animMotion origin="layout" path="M 2.08333E-7 -4.44444E-6 L 0.43854 0.6301 " pathEditMode="relative" rAng="0" ptsTypes="AA">
                                      <p:cBhvr>
                                        <p:cTn id="55" dur="1000" spd="-100000" fill="hold"/>
                                        <p:tgtEl>
                                          <p:spTgt spid="35"/>
                                        </p:tgtEl>
                                        <p:attrNameLst>
                                          <p:attrName>ppt_x</p:attrName>
                                          <p:attrName>ppt_y</p:attrName>
                                        </p:attrNameLst>
                                      </p:cBhvr>
                                      <p:rCtr x="21927" y="31505"/>
                                    </p:animMotion>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9"/>
                                          </p:stCondLst>
                                        </p:cTn>
                                        <p:tgtEl>
                                          <p:spTgt spid="83"/>
                                        </p:tgtEl>
                                        <p:attrNameLst>
                                          <p:attrName>style.visibility</p:attrName>
                                        </p:attrNameLst>
                                      </p:cBhvr>
                                      <p:to>
                                        <p:strVal val="visible"/>
                                      </p:to>
                                    </p:set>
                                  </p:childTnLst>
                                </p:cTn>
                              </p:par>
                            </p:childTnLst>
                          </p:cTn>
                        </p:par>
                        <p:par>
                          <p:cTn id="59" fill="hold">
                            <p:stCondLst>
                              <p:cond delay="1510"/>
                            </p:stCondLst>
                            <p:childTnLst>
                              <p:par>
                                <p:cTn id="60" presetID="42" presetClass="path" presetSubtype="0" accel="50000" decel="50000" fill="hold" grpId="2" nodeType="afterEffect">
                                  <p:stCondLst>
                                    <p:cond delay="0"/>
                                  </p:stCondLst>
                                  <p:childTnLst>
                                    <p:animMotion origin="layout" path="M -4.58333E-6 -4.44444E-6 L -0.00091 0.2382 " pathEditMode="relative" rAng="0" ptsTypes="AA">
                                      <p:cBhvr>
                                        <p:cTn id="61" dur="500" fill="hold"/>
                                        <p:tgtEl>
                                          <p:spTgt spid="75"/>
                                        </p:tgtEl>
                                        <p:attrNameLst>
                                          <p:attrName>ppt_x</p:attrName>
                                          <p:attrName>ppt_y</p:attrName>
                                        </p:attrNameLst>
                                      </p:cBhvr>
                                      <p:rCtr x="-52" y="11898"/>
                                    </p:animMotion>
                                  </p:childTnLst>
                                </p:cTn>
                              </p:par>
                              <p:par>
                                <p:cTn id="62" presetID="10" presetClass="entr" presetSubtype="0" fill="hold" grpId="0" nodeType="withEffect">
                                  <p:stCondLst>
                                    <p:cond delay="25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par>
                                <p:cTn id="65" presetID="10" presetClass="entr" presetSubtype="0" fill="hold" grpId="0" nodeType="withEffect">
                                  <p:stCondLst>
                                    <p:cond delay="500"/>
                                  </p:stCondLst>
                                  <p:childTnLst>
                                    <p:set>
                                      <p:cBhvr>
                                        <p:cTn id="66" dur="1" fill="hold">
                                          <p:stCondLst>
                                            <p:cond delay="0"/>
                                          </p:stCondLst>
                                        </p:cTn>
                                        <p:tgtEl>
                                          <p:spTgt spid="65"/>
                                        </p:tgtEl>
                                        <p:attrNameLst>
                                          <p:attrName>style.visibility</p:attrName>
                                        </p:attrNameLst>
                                      </p:cBhvr>
                                      <p:to>
                                        <p:strVal val="visible"/>
                                      </p:to>
                                    </p:set>
                                    <p:animEffect transition="in" filter="fade">
                                      <p:cBhvr>
                                        <p:cTn id="67" dur="500"/>
                                        <p:tgtEl>
                                          <p:spTgt spid="65"/>
                                        </p:tgtEl>
                                      </p:cBhvr>
                                    </p:animEffect>
                                  </p:childTnLst>
                                </p:cTn>
                              </p:par>
                              <p:par>
                                <p:cTn id="68" presetID="10" presetClass="entr" presetSubtype="0" fill="hold" grpId="0" nodeType="withEffect">
                                  <p:stCondLst>
                                    <p:cond delay="750"/>
                                  </p:stCondLst>
                                  <p:childTnLst>
                                    <p:set>
                                      <p:cBhvr>
                                        <p:cTn id="69" dur="1" fill="hold">
                                          <p:stCondLst>
                                            <p:cond delay="0"/>
                                          </p:stCondLst>
                                        </p:cTn>
                                        <p:tgtEl>
                                          <p:spTgt spid="69"/>
                                        </p:tgtEl>
                                        <p:attrNameLst>
                                          <p:attrName>style.visibility</p:attrName>
                                        </p:attrNameLst>
                                      </p:cBhvr>
                                      <p:to>
                                        <p:strVal val="visible"/>
                                      </p:to>
                                    </p:set>
                                    <p:animEffect transition="in" filter="fade">
                                      <p:cBhvr>
                                        <p:cTn id="70" dur="500"/>
                                        <p:tgtEl>
                                          <p:spTgt spid="69"/>
                                        </p:tgtEl>
                                      </p:cBhvr>
                                    </p:animEffect>
                                  </p:childTnLst>
                                </p:cTn>
                              </p:par>
                              <p:par>
                                <p:cTn id="71" presetID="10" presetClass="entr" presetSubtype="0" fill="hold" grpId="0" nodeType="withEffect">
                                  <p:stCondLst>
                                    <p:cond delay="1000"/>
                                  </p:stCondLst>
                                  <p:childTnLst>
                                    <p:set>
                                      <p:cBhvr>
                                        <p:cTn id="72" dur="1" fill="hold">
                                          <p:stCondLst>
                                            <p:cond delay="0"/>
                                          </p:stCondLst>
                                        </p:cTn>
                                        <p:tgtEl>
                                          <p:spTgt spid="71"/>
                                        </p:tgtEl>
                                        <p:attrNameLst>
                                          <p:attrName>style.visibility</p:attrName>
                                        </p:attrNameLst>
                                      </p:cBhvr>
                                      <p:to>
                                        <p:strVal val="visible"/>
                                      </p:to>
                                    </p:set>
                                    <p:animEffect transition="in" filter="fade">
                                      <p:cBhvr>
                                        <p:cTn id="73" dur="500"/>
                                        <p:tgtEl>
                                          <p:spTgt spid="71"/>
                                        </p:tgtEl>
                                      </p:cBhvr>
                                    </p:animEffect>
                                  </p:childTnLst>
                                </p:cTn>
                              </p:par>
                              <p:par>
                                <p:cTn id="74" presetID="10" presetClass="entr" presetSubtype="0" fill="hold" grpId="0" nodeType="withEffect">
                                  <p:stCondLst>
                                    <p:cond delay="1250"/>
                                  </p:stCondLst>
                                  <p:childTnLst>
                                    <p:set>
                                      <p:cBhvr>
                                        <p:cTn id="75" dur="1" fill="hold">
                                          <p:stCondLst>
                                            <p:cond delay="0"/>
                                          </p:stCondLst>
                                        </p:cTn>
                                        <p:tgtEl>
                                          <p:spTgt spid="61"/>
                                        </p:tgtEl>
                                        <p:attrNameLst>
                                          <p:attrName>style.visibility</p:attrName>
                                        </p:attrNameLst>
                                      </p:cBhvr>
                                      <p:to>
                                        <p:strVal val="visible"/>
                                      </p:to>
                                    </p:set>
                                    <p:animEffect transition="in" filter="fade">
                                      <p:cBhvr>
                                        <p:cTn id="76" dur="500"/>
                                        <p:tgtEl>
                                          <p:spTgt spid="61"/>
                                        </p:tgtEl>
                                      </p:cBhvr>
                                    </p:animEffect>
                                  </p:childTnLst>
                                </p:cTn>
                              </p:par>
                              <p:par>
                                <p:cTn id="77" presetID="10" presetClass="entr" presetSubtype="0" fill="hold" grpId="0" nodeType="withEffect">
                                  <p:stCondLst>
                                    <p:cond delay="1750"/>
                                  </p:stCondLst>
                                  <p:childTnLst>
                                    <p:set>
                                      <p:cBhvr>
                                        <p:cTn id="78" dur="1" fill="hold">
                                          <p:stCondLst>
                                            <p:cond delay="0"/>
                                          </p:stCondLst>
                                        </p:cTn>
                                        <p:tgtEl>
                                          <p:spTgt spid="64"/>
                                        </p:tgtEl>
                                        <p:attrNameLst>
                                          <p:attrName>style.visibility</p:attrName>
                                        </p:attrNameLst>
                                      </p:cBhvr>
                                      <p:to>
                                        <p:strVal val="visible"/>
                                      </p:to>
                                    </p:set>
                                    <p:animEffect transition="in" filter="fade">
                                      <p:cBhvr>
                                        <p:cTn id="79" dur="500"/>
                                        <p:tgtEl>
                                          <p:spTgt spid="64"/>
                                        </p:tgtEl>
                                      </p:cBhvr>
                                    </p:animEffect>
                                  </p:childTnLst>
                                </p:cTn>
                              </p:par>
                              <p:par>
                                <p:cTn id="80" presetID="10" presetClass="entr" presetSubtype="0" fill="hold" grpId="0" nodeType="withEffect">
                                  <p:stCondLst>
                                    <p:cond delay="25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75" grpId="0"/>
      <p:bldP spid="75" grpId="1"/>
      <p:bldP spid="75" grpId="2"/>
      <p:bldP spid="73" grpId="0"/>
      <p:bldP spid="73" grpId="1"/>
      <p:bldP spid="76" grpId="0"/>
      <p:bldP spid="76" grpId="1"/>
      <p:bldP spid="77" grpId="0"/>
      <p:bldP spid="77" grpId="1"/>
      <p:bldP spid="78" grpId="0"/>
      <p:bldP spid="78" grpId="1"/>
      <p:bldP spid="85" grpId="0"/>
      <p:bldP spid="85" grpId="1"/>
      <p:bldP spid="55" grpId="0"/>
      <p:bldP spid="61" grpId="0"/>
      <p:bldP spid="64" grpId="0"/>
      <p:bldP spid="65" grpId="0"/>
      <p:bldP spid="69" grpId="0"/>
      <p:bldP spid="71" grpId="0"/>
      <p:bldP spid="74" grpId="0"/>
      <p:bldP spid="30" grpId="0"/>
      <p:bldP spid="33" grpId="0"/>
      <p:bldP spid="33" grpId="1"/>
      <p:bldP spid="35" grpId="0"/>
      <p:bldP spid="35" grpId="1"/>
      <p:bldP spid="36" grpId="0"/>
      <p:bldP spid="3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767"/>
            <a:ext cx="12188825" cy="6852466"/>
          </a:xfrm>
          <a:prstGeom prst="rect">
            <a:avLst/>
          </a:prstGeom>
        </p:spPr>
      </p:pic>
      <p:sp>
        <p:nvSpPr>
          <p:cNvPr id="3"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Стадии применения информационных технологий</a:t>
            </a:r>
            <a:endParaRPr lang="en-US" sz="3599" dirty="0">
              <a:latin typeface="Segoe UI Light" panose="020B0502040204020203" pitchFamily="34" charset="0"/>
              <a:cs typeface="Segoe UI Light" panose="020B0502040204020203" pitchFamily="34" charset="0"/>
            </a:endParaRPr>
          </a:p>
        </p:txBody>
      </p:sp>
      <p:grpSp>
        <p:nvGrpSpPr>
          <p:cNvPr id="2" name="Группа 1"/>
          <p:cNvGrpSpPr/>
          <p:nvPr/>
        </p:nvGrpSpPr>
        <p:grpSpPr>
          <a:xfrm>
            <a:off x="636027" y="1958994"/>
            <a:ext cx="10879754" cy="1439625"/>
            <a:chOff x="636193" y="1958611"/>
            <a:chExt cx="10882588" cy="1440000"/>
          </a:xfrm>
        </p:grpSpPr>
        <p:sp>
          <p:nvSpPr>
            <p:cNvPr id="12" name="Rectangle 15"/>
            <p:cNvSpPr/>
            <p:nvPr/>
          </p:nvSpPr>
          <p:spPr bwMode="auto">
            <a:xfrm>
              <a:off x="2194781" y="1958611"/>
              <a:ext cx="9324000" cy="1440000"/>
            </a:xfrm>
            <a:prstGeom prst="rect">
              <a:avLst/>
            </a:prstGeom>
            <a:solidFill>
              <a:srgbClr val="7030A0"/>
            </a:solidFill>
            <a:ln w="28575">
              <a:noFill/>
            </a:ln>
            <a:effectLst/>
          </p:spPr>
          <p:style>
            <a:lnRef idx="1">
              <a:schemeClr val="accent1"/>
            </a:lnRef>
            <a:fillRef idx="3">
              <a:schemeClr val="accent1"/>
            </a:fillRef>
            <a:effectRef idx="2">
              <a:schemeClr val="accent1"/>
            </a:effectRef>
            <a:fontRef idx="minor">
              <a:schemeClr val="lt1"/>
            </a:fontRef>
          </p:style>
          <p:txBody>
            <a:bodyPr bIns="91416" anchor="ctr" anchorCtr="1"/>
            <a:lstStyle/>
            <a:p>
              <a:pPr algn="ctr">
                <a:defRPr/>
              </a:pPr>
              <a:r>
                <a:rPr lang="ru-RU" sz="2599" dirty="0">
                  <a:solidFill>
                    <a:schemeClr val="tx1"/>
                  </a:solidFill>
                  <a:latin typeface="Segoe UI Light" panose="020B0502040204020203" pitchFamily="34" charset="0"/>
                  <a:ea typeface="MS PGothic" pitchFamily="34" charset="-128"/>
                  <a:cs typeface="Segoe UI Light" panose="020B0502040204020203" pitchFamily="34" charset="0"/>
                </a:rPr>
                <a:t>Информационные технологии</a:t>
              </a:r>
            </a:p>
          </p:txBody>
        </p:sp>
        <p:pic>
          <p:nvPicPr>
            <p:cNvPr id="14" name="Рисунок 13" descr="komplexnoe-obsluzhivanie.jpg"/>
            <p:cNvPicPr>
              <a:picLocks/>
            </p:cNvPicPr>
            <p:nvPr/>
          </p:nvPicPr>
          <p:blipFill>
            <a:blip r:embed="rId5">
              <a:duotone>
                <a:prstClr val="black"/>
                <a:srgbClr val="002060">
                  <a:tint val="45000"/>
                  <a:satMod val="400000"/>
                </a:srgbClr>
              </a:duotone>
            </a:blip>
            <a:stretch>
              <a:fillRect/>
            </a:stretch>
          </p:blipFill>
          <p:spPr>
            <a:xfrm>
              <a:off x="636193" y="1958611"/>
              <a:ext cx="1440000" cy="1440000"/>
            </a:xfrm>
            <a:prstGeom prst="rect">
              <a:avLst/>
            </a:prstGeom>
            <a:ln>
              <a:noFill/>
            </a:ln>
          </p:spPr>
        </p:pic>
      </p:grpSp>
      <p:grpSp>
        <p:nvGrpSpPr>
          <p:cNvPr id="4" name="Группа 3"/>
          <p:cNvGrpSpPr/>
          <p:nvPr/>
        </p:nvGrpSpPr>
        <p:grpSpPr>
          <a:xfrm>
            <a:off x="636027" y="3533793"/>
            <a:ext cx="10879754" cy="1439625"/>
            <a:chOff x="636193" y="3546611"/>
            <a:chExt cx="10882588" cy="1440000"/>
          </a:xfrm>
        </p:grpSpPr>
        <p:sp>
          <p:nvSpPr>
            <p:cNvPr id="16" name="Rectangle 15"/>
            <p:cNvSpPr/>
            <p:nvPr/>
          </p:nvSpPr>
          <p:spPr bwMode="auto">
            <a:xfrm>
              <a:off x="2194781" y="3546611"/>
              <a:ext cx="9324000" cy="1440000"/>
            </a:xfrm>
            <a:prstGeom prst="rect">
              <a:avLst/>
            </a:prstGeom>
            <a:solidFill>
              <a:srgbClr val="0070C0"/>
            </a:solidFill>
            <a:ln w="28575">
              <a:noFill/>
            </a:ln>
            <a:effectLst/>
          </p:spPr>
          <p:style>
            <a:lnRef idx="1">
              <a:schemeClr val="accent1"/>
            </a:lnRef>
            <a:fillRef idx="3">
              <a:schemeClr val="accent1"/>
            </a:fillRef>
            <a:effectRef idx="2">
              <a:schemeClr val="accent1"/>
            </a:effectRef>
            <a:fontRef idx="minor">
              <a:schemeClr val="lt1"/>
            </a:fontRef>
          </p:style>
          <p:txBody>
            <a:bodyPr bIns="91416" anchor="ctr" anchorCtr="1"/>
            <a:lstStyle/>
            <a:p>
              <a:pPr algn="ctr">
                <a:defRPr/>
              </a:pPr>
              <a:r>
                <a:rPr lang="ru-RU" sz="2599" dirty="0">
                  <a:solidFill>
                    <a:schemeClr val="tx1"/>
                  </a:solidFill>
                  <a:latin typeface="Segoe UI Light" panose="020B0502040204020203" pitchFamily="34" charset="0"/>
                  <a:ea typeface="MS PGothic" pitchFamily="34" charset="-128"/>
                  <a:cs typeface="Segoe UI Light" panose="020B0502040204020203" pitchFamily="34" charset="0"/>
                </a:rPr>
                <a:t>Процессы</a:t>
              </a:r>
            </a:p>
          </p:txBody>
        </p:sp>
        <p:pic>
          <p:nvPicPr>
            <p:cNvPr id="17" name="Рисунок 16" descr="Business-Process-Management.jpg"/>
            <p:cNvPicPr>
              <a:picLocks/>
            </p:cNvPicPr>
            <p:nvPr/>
          </p:nvPicPr>
          <p:blipFill>
            <a:blip r:embed="rId6">
              <a:duotone>
                <a:prstClr val="black"/>
                <a:srgbClr val="002060">
                  <a:tint val="45000"/>
                  <a:satMod val="400000"/>
                </a:srgbClr>
              </a:duotone>
            </a:blip>
            <a:stretch>
              <a:fillRect/>
            </a:stretch>
          </p:blipFill>
          <p:spPr>
            <a:xfrm>
              <a:off x="636193" y="3546611"/>
              <a:ext cx="1440000" cy="1440000"/>
            </a:xfrm>
            <a:prstGeom prst="rect">
              <a:avLst/>
            </a:prstGeom>
            <a:ln>
              <a:noFill/>
            </a:ln>
          </p:spPr>
        </p:pic>
      </p:grpSp>
      <p:grpSp>
        <p:nvGrpSpPr>
          <p:cNvPr id="5" name="Группа 4"/>
          <p:cNvGrpSpPr/>
          <p:nvPr/>
        </p:nvGrpSpPr>
        <p:grpSpPr>
          <a:xfrm>
            <a:off x="636027" y="5108592"/>
            <a:ext cx="10879754" cy="1439625"/>
            <a:chOff x="636193" y="5109030"/>
            <a:chExt cx="10882588" cy="1440000"/>
          </a:xfrm>
        </p:grpSpPr>
        <p:sp>
          <p:nvSpPr>
            <p:cNvPr id="26" name="Rectangle 15"/>
            <p:cNvSpPr/>
            <p:nvPr/>
          </p:nvSpPr>
          <p:spPr bwMode="auto">
            <a:xfrm>
              <a:off x="2194781" y="5109030"/>
              <a:ext cx="9324000" cy="1440000"/>
            </a:xfrm>
            <a:prstGeom prst="rect">
              <a:avLst/>
            </a:prstGeom>
            <a:solidFill>
              <a:srgbClr val="002060"/>
            </a:solidFill>
            <a:ln w="28575">
              <a:noFill/>
            </a:ln>
            <a:effectLst/>
          </p:spPr>
          <p:style>
            <a:lnRef idx="1">
              <a:schemeClr val="accent1"/>
            </a:lnRef>
            <a:fillRef idx="3">
              <a:schemeClr val="accent1"/>
            </a:fillRef>
            <a:effectRef idx="2">
              <a:schemeClr val="accent1"/>
            </a:effectRef>
            <a:fontRef idx="minor">
              <a:schemeClr val="lt1"/>
            </a:fontRef>
          </p:style>
          <p:txBody>
            <a:bodyPr bIns="91416" anchor="ctr" anchorCtr="1"/>
            <a:lstStyle/>
            <a:p>
              <a:pPr algn="ctr">
                <a:defRPr/>
              </a:pPr>
              <a:r>
                <a:rPr lang="ru-RU" sz="2599" dirty="0">
                  <a:solidFill>
                    <a:schemeClr val="tx1"/>
                  </a:solidFill>
                  <a:latin typeface="Segoe UI Light" panose="020B0502040204020203" pitchFamily="34" charset="0"/>
                  <a:ea typeface="MS PGothic" pitchFamily="34" charset="-128"/>
                  <a:cs typeface="Segoe UI Light" panose="020B0502040204020203" pitchFamily="34" charset="0"/>
                </a:rPr>
                <a:t>Модели </a:t>
              </a:r>
              <a:r>
                <a:rPr lang="ru-RU" sz="2599" dirty="0" smtClean="0">
                  <a:solidFill>
                    <a:schemeClr val="tx1"/>
                  </a:solidFill>
                  <a:latin typeface="Segoe UI Light" panose="020B0502040204020203" pitchFamily="34" charset="0"/>
                  <a:ea typeface="MS PGothic" pitchFamily="34" charset="-128"/>
                  <a:cs typeface="Segoe UI Light" panose="020B0502040204020203" pitchFamily="34" charset="0"/>
                </a:rPr>
                <a:t>бизнеса</a:t>
              </a:r>
              <a:endParaRPr lang="ru-RU" sz="2599" dirty="0">
                <a:solidFill>
                  <a:schemeClr val="tx1"/>
                </a:solidFill>
                <a:latin typeface="Segoe UI Light" panose="020B0502040204020203" pitchFamily="34" charset="0"/>
                <a:ea typeface="MS PGothic" pitchFamily="34" charset="-128"/>
                <a:cs typeface="Segoe UI Light" panose="020B0502040204020203" pitchFamily="34" charset="0"/>
              </a:endParaRPr>
            </a:p>
          </p:txBody>
        </p:sp>
        <p:pic>
          <p:nvPicPr>
            <p:cNvPr id="27" name="Рисунок 26" descr="Business-Model-Canvas-1024x477.png"/>
            <p:cNvPicPr>
              <a:picLocks/>
            </p:cNvPicPr>
            <p:nvPr/>
          </p:nvPicPr>
          <p:blipFill>
            <a:blip r:embed="rId7">
              <a:duotone>
                <a:prstClr val="black"/>
                <a:srgbClr val="002060">
                  <a:tint val="45000"/>
                  <a:satMod val="400000"/>
                </a:srgbClr>
              </a:duotone>
            </a:blip>
            <a:stretch>
              <a:fillRect/>
            </a:stretch>
          </p:blipFill>
          <p:spPr>
            <a:xfrm>
              <a:off x="636193" y="5109030"/>
              <a:ext cx="1440000" cy="1440000"/>
            </a:xfrm>
            <a:prstGeom prst="rect">
              <a:avLst/>
            </a:prstGeom>
            <a:ln>
              <a:noFill/>
            </a:ln>
          </p:spPr>
        </p:pic>
      </p:grpSp>
    </p:spTree>
    <p:custDataLst>
      <p:custData r:id="rId1"/>
      <p:tags r:id="rId2"/>
    </p:custDataLst>
    <p:extLst>
      <p:ext uri="{BB962C8B-B14F-4D97-AF65-F5344CB8AC3E}">
        <p14:creationId xmlns:p14="http://schemas.microsoft.com/office/powerpoint/2010/main" val="13733045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767"/>
            <a:ext cx="12188825" cy="6852466"/>
          </a:xfrm>
          <a:prstGeom prst="rect">
            <a:avLst/>
          </a:prstGeom>
        </p:spPr>
      </p:pic>
      <p:sp>
        <p:nvSpPr>
          <p:cNvPr id="3"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Модель </a:t>
            </a:r>
            <a:r>
              <a:rPr lang="ru-RU" sz="3599" dirty="0" smtClean="0">
                <a:latin typeface="Segoe UI Light" panose="020B0502040204020203" pitchFamily="34" charset="0"/>
                <a:cs typeface="Segoe UI Light" panose="020B0502040204020203" pitchFamily="34" charset="0"/>
              </a:rPr>
              <a:t>бизнеса</a:t>
            </a:r>
            <a:endParaRPr lang="en-US" sz="3599" dirty="0">
              <a:latin typeface="Segoe UI Light" panose="020B0502040204020203" pitchFamily="34" charset="0"/>
              <a:cs typeface="Segoe UI Light" panose="020B0502040204020203" pitchFamily="34" charset="0"/>
            </a:endParaRPr>
          </a:p>
        </p:txBody>
      </p:sp>
      <p:sp>
        <p:nvSpPr>
          <p:cNvPr id="18" name="Text Placeholder 2"/>
          <p:cNvSpPr txBox="1">
            <a:spLocks/>
          </p:cNvSpPr>
          <p:nvPr/>
        </p:nvSpPr>
        <p:spPr bwMode="auto">
          <a:xfrm>
            <a:off x="14629" y="1629764"/>
            <a:ext cx="10244299" cy="52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30238" indent="-284163"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84163"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482725" indent="-223838"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1482725"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1939925" indent="-228600" defTabSz="912813"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397125" indent="-228600" defTabSz="912813"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854325" indent="-228600" defTabSz="912813"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311525" indent="-228600" defTabSz="912813"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indent="0">
              <a:spcBef>
                <a:spcPct val="20000"/>
              </a:spcBef>
              <a:spcAft>
                <a:spcPts val="600"/>
              </a:spcAft>
              <a:buSzPct val="90000"/>
              <a:buNone/>
            </a:pPr>
            <a:r>
              <a:rPr lang="ru-RU" sz="2799" b="1" dirty="0">
                <a:latin typeface="Segoe UI Light" panose="020B0502040204020203" pitchFamily="34" charset="0"/>
                <a:cs typeface="Segoe UI Light" panose="020B0502040204020203" pitchFamily="34" charset="0"/>
              </a:rPr>
              <a:t>О</a:t>
            </a:r>
            <a:r>
              <a:rPr lang="ru-RU" sz="2799" dirty="0">
                <a:latin typeface="Segoe UI Light" panose="020B0502040204020203" pitchFamily="34" charset="0"/>
                <a:cs typeface="Segoe UI Light" panose="020B0502040204020203" pitchFamily="34" charset="0"/>
              </a:rPr>
              <a:t>писание того, каким образом в организации происходит</a:t>
            </a:r>
          </a:p>
        </p:txBody>
      </p:sp>
      <p:grpSp>
        <p:nvGrpSpPr>
          <p:cNvPr id="19" name="Группа 18"/>
          <p:cNvGrpSpPr/>
          <p:nvPr/>
        </p:nvGrpSpPr>
        <p:grpSpPr>
          <a:xfrm>
            <a:off x="5091934" y="2203933"/>
            <a:ext cx="1800790" cy="1707607"/>
            <a:chOff x="10231540" y="801212"/>
            <a:chExt cx="1801259" cy="1708052"/>
          </a:xfrm>
          <a:solidFill>
            <a:srgbClr val="D94026"/>
          </a:solidFill>
        </p:grpSpPr>
        <p:grpSp>
          <p:nvGrpSpPr>
            <p:cNvPr id="20" name="#3 - box"/>
            <p:cNvGrpSpPr/>
            <p:nvPr/>
          </p:nvGrpSpPr>
          <p:grpSpPr>
            <a:xfrm>
              <a:off x="10231540" y="801212"/>
              <a:ext cx="1801259" cy="1708052"/>
              <a:chOff x="4242459" y="-3584728"/>
              <a:chExt cx="1708052" cy="1708052"/>
            </a:xfrm>
            <a:grpFill/>
          </p:grpSpPr>
          <p:sp>
            <p:nvSpPr>
              <p:cNvPr id="22" name="Rectangle 102"/>
              <p:cNvSpPr/>
              <p:nvPr/>
            </p:nvSpPr>
            <p:spPr bwMode="auto">
              <a:xfrm>
                <a:off x="4242459" y="-3584728"/>
                <a:ext cx="1708052" cy="170805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12" tIns="45706" rIns="91412" bIns="45706" numCol="1" rtlCol="0" anchor="ctr" anchorCtr="0" compatLnSpc="1">
                <a:prstTxWarp prst="textNoShape">
                  <a:avLst/>
                </a:prstTxWarp>
              </a:bodyPr>
              <a:lstStyle/>
              <a:p>
                <a:pPr algn="ctr" defTabSz="913825" fontAlgn="base">
                  <a:spcBef>
                    <a:spcPct val="0"/>
                  </a:spcBef>
                  <a:spcAft>
                    <a:spcPct val="0"/>
                  </a:spcAft>
                </a:pPr>
                <a:endParaRPr lang="en-US" sz="2199" dirty="0">
                  <a:solidFill>
                    <a:schemeClr val="tx1"/>
                  </a:solidFill>
                </a:endParaRPr>
              </a:p>
            </p:txBody>
          </p:sp>
          <p:sp>
            <p:nvSpPr>
              <p:cNvPr id="23" name="Rectangle 104"/>
              <p:cNvSpPr/>
              <p:nvPr/>
            </p:nvSpPr>
            <p:spPr>
              <a:xfrm>
                <a:off x="4269984" y="-2542625"/>
                <a:ext cx="1652568" cy="615553"/>
              </a:xfrm>
              <a:prstGeom prst="rect">
                <a:avLst/>
              </a:prstGeom>
              <a:noFill/>
            </p:spPr>
            <p:txBody>
              <a:bodyPr wrap="square" lIns="0" rIns="0">
                <a:spAutoFit/>
              </a:bodyPr>
              <a:lstStyle/>
              <a:p>
                <a:pPr defTabSz="913825" fontAlgn="base">
                  <a:spcBef>
                    <a:spcPct val="0"/>
                  </a:spcBef>
                  <a:spcAft>
                    <a:spcPct val="0"/>
                  </a:spcAft>
                  <a:defRPr/>
                </a:pPr>
                <a:r>
                  <a:rPr lang="ru-RU" sz="1699" kern="0" cap="all" spc="-50" dirty="0" err="1">
                    <a:latin typeface="Segoe UI Light" panose="020B0502040204020203" pitchFamily="34" charset="0"/>
                    <a:ea typeface="Segoe UI" pitchFamily="34" charset="0"/>
                    <a:cs typeface="Segoe UI Light" panose="020B0502040204020203" pitchFamily="34" charset="0"/>
                  </a:rPr>
                  <a:t>МОНеТИЗАЦИЯ</a:t>
                </a:r>
                <a:r>
                  <a:rPr lang="ru-RU" sz="1699" kern="0" cap="all" spc="-50" dirty="0">
                    <a:latin typeface="Segoe UI Light" panose="020B0502040204020203" pitchFamily="34" charset="0"/>
                    <a:ea typeface="Segoe UI" pitchFamily="34" charset="0"/>
                    <a:cs typeface="Segoe UI Light" panose="020B0502040204020203" pitchFamily="34" charset="0"/>
                  </a:rPr>
                  <a:t> </a:t>
                </a:r>
                <a:r>
                  <a:rPr lang="ru-RU" sz="1699" kern="0" cap="all" spc="-50" dirty="0" err="1">
                    <a:latin typeface="Segoe UI Light" panose="020B0502040204020203" pitchFamily="34" charset="0"/>
                    <a:ea typeface="Segoe UI" pitchFamily="34" charset="0"/>
                    <a:cs typeface="Segoe UI Light" panose="020B0502040204020203" pitchFamily="34" charset="0"/>
                  </a:rPr>
                  <a:t>ЦЕННОСТи</a:t>
                </a:r>
                <a:endParaRPr lang="en-US" sz="1699" kern="0" cap="all" spc="-50" dirty="0">
                  <a:latin typeface="Segoe UI Light" panose="020B0502040204020203" pitchFamily="34" charset="0"/>
                  <a:ea typeface="Segoe UI" pitchFamily="34" charset="0"/>
                  <a:cs typeface="Segoe UI Light" panose="020B0502040204020203" pitchFamily="34" charset="0"/>
                </a:endParaRPr>
              </a:p>
            </p:txBody>
          </p:sp>
        </p:grpSp>
        <p:pic>
          <p:nvPicPr>
            <p:cNvPr id="21" name="Рисунок 20" descr="banknotes-xxl.png"/>
            <p:cNvPicPr>
              <a:picLocks noChangeAspect="1"/>
            </p:cNvPicPr>
            <p:nvPr/>
          </p:nvPicPr>
          <p:blipFill>
            <a:blip r:embed="rId5">
              <a:clrChange>
                <a:clrFrom>
                  <a:srgbClr val="000000">
                    <a:alpha val="0"/>
                  </a:srgbClr>
                </a:clrFrom>
                <a:clrTo>
                  <a:srgbClr val="000000">
                    <a:alpha val="0"/>
                  </a:srgbClr>
                </a:clrTo>
              </a:clrChange>
              <a:lum bright="70000" contrast="-70000"/>
            </a:blip>
            <a:stretch>
              <a:fillRect/>
            </a:stretch>
          </p:blipFill>
          <p:spPr>
            <a:xfrm>
              <a:off x="10318068" y="841832"/>
              <a:ext cx="720000" cy="720000"/>
            </a:xfrm>
            <a:prstGeom prst="rect">
              <a:avLst/>
            </a:prstGeom>
            <a:noFill/>
          </p:spPr>
        </p:pic>
      </p:grpSp>
      <p:grpSp>
        <p:nvGrpSpPr>
          <p:cNvPr id="31" name="Группа 30"/>
          <p:cNvGrpSpPr/>
          <p:nvPr/>
        </p:nvGrpSpPr>
        <p:grpSpPr>
          <a:xfrm>
            <a:off x="2860220" y="2203933"/>
            <a:ext cx="1707913" cy="1707607"/>
            <a:chOff x="10261826" y="4603848"/>
            <a:chExt cx="1708358" cy="1708052"/>
          </a:xfrm>
        </p:grpSpPr>
        <p:grpSp>
          <p:nvGrpSpPr>
            <p:cNvPr id="32" name="#2 - box"/>
            <p:cNvGrpSpPr/>
            <p:nvPr/>
          </p:nvGrpSpPr>
          <p:grpSpPr>
            <a:xfrm>
              <a:off x="10261826" y="4603848"/>
              <a:ext cx="1708358" cy="1708052"/>
              <a:chOff x="2329189" y="230608"/>
              <a:chExt cx="1708052" cy="1708052"/>
            </a:xfrm>
          </p:grpSpPr>
          <p:sp>
            <p:nvSpPr>
              <p:cNvPr id="34" name="Rectangle 91"/>
              <p:cNvSpPr/>
              <p:nvPr/>
            </p:nvSpPr>
            <p:spPr bwMode="auto">
              <a:xfrm>
                <a:off x="2329189" y="230608"/>
                <a:ext cx="1708052" cy="1708052"/>
              </a:xfrm>
              <a:prstGeom prst="rect">
                <a:avLst/>
              </a:prstGeom>
              <a:solidFill>
                <a:srgbClr val="D940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12" tIns="45706" rIns="91412" bIns="45706" numCol="1" rtlCol="0" anchor="ctr" anchorCtr="0" compatLnSpc="1">
                <a:prstTxWarp prst="textNoShape">
                  <a:avLst/>
                </a:prstTxWarp>
              </a:bodyPr>
              <a:lstStyle/>
              <a:p>
                <a:pPr algn="ctr" defTabSz="913825" fontAlgn="base">
                  <a:spcBef>
                    <a:spcPct val="0"/>
                  </a:spcBef>
                  <a:spcAft>
                    <a:spcPct val="0"/>
                  </a:spcAft>
                </a:pPr>
                <a:endParaRPr lang="en-US" sz="2199" dirty="0">
                  <a:solidFill>
                    <a:schemeClr val="tx1"/>
                  </a:solidFill>
                </a:endParaRPr>
              </a:p>
            </p:txBody>
          </p:sp>
          <p:sp>
            <p:nvSpPr>
              <p:cNvPr id="35" name="Rectangle 93"/>
              <p:cNvSpPr/>
              <p:nvPr/>
            </p:nvSpPr>
            <p:spPr>
              <a:xfrm>
                <a:off x="2359669" y="1307863"/>
                <a:ext cx="1041445" cy="615553"/>
              </a:xfrm>
              <a:prstGeom prst="rect">
                <a:avLst/>
              </a:prstGeom>
            </p:spPr>
            <p:txBody>
              <a:bodyPr wrap="none" lIns="0" rIns="0">
                <a:spAutoFit/>
              </a:bodyPr>
              <a:lstStyle/>
              <a:p>
                <a:pPr defTabSz="913825" fontAlgn="base">
                  <a:spcBef>
                    <a:spcPct val="0"/>
                  </a:spcBef>
                  <a:spcAft>
                    <a:spcPct val="0"/>
                  </a:spcAft>
                  <a:defRPr/>
                </a:pPr>
                <a:r>
                  <a:rPr lang="ru-RU" sz="1699" cap="all" spc="-80" dirty="0">
                    <a:latin typeface="Segoe UI Light" panose="020B0502040204020203" pitchFamily="34" charset="0"/>
                    <a:ea typeface="Segoe UI" pitchFamily="34" charset="0"/>
                    <a:cs typeface="Segoe UI Light" panose="020B0502040204020203" pitchFamily="34" charset="0"/>
                  </a:rPr>
                  <a:t>ДОСТАВКА</a:t>
                </a:r>
                <a:br>
                  <a:rPr lang="ru-RU" sz="1699" cap="all" spc="-80" dirty="0">
                    <a:latin typeface="Segoe UI Light" panose="020B0502040204020203" pitchFamily="34" charset="0"/>
                    <a:ea typeface="Segoe UI" pitchFamily="34" charset="0"/>
                    <a:cs typeface="Segoe UI Light" panose="020B0502040204020203" pitchFamily="34" charset="0"/>
                  </a:rPr>
                </a:br>
                <a:r>
                  <a:rPr lang="ru-RU" sz="1699" cap="all" spc="-80" dirty="0">
                    <a:latin typeface="Segoe UI Light" panose="020B0502040204020203" pitchFamily="34" charset="0"/>
                    <a:ea typeface="Segoe UI" pitchFamily="34" charset="0"/>
                    <a:cs typeface="Segoe UI Light" panose="020B0502040204020203" pitchFamily="34" charset="0"/>
                  </a:rPr>
                  <a:t>ЦЕННОСТИ</a:t>
                </a:r>
                <a:endParaRPr lang="en-US" sz="1699" cap="all" spc="-80" dirty="0">
                  <a:latin typeface="Segoe UI Light" panose="020B0502040204020203" pitchFamily="34" charset="0"/>
                  <a:ea typeface="Segoe UI" pitchFamily="34" charset="0"/>
                  <a:cs typeface="Segoe UI Light" panose="020B0502040204020203" pitchFamily="34" charset="0"/>
                </a:endParaRPr>
              </a:p>
            </p:txBody>
          </p:sp>
        </p:grpSp>
        <p:pic>
          <p:nvPicPr>
            <p:cNvPr id="33" name="Рисунок 32" descr="загруженное (1).jpg"/>
            <p:cNvPicPr>
              <a:picLocks noChangeAspect="1"/>
            </p:cNvPicPr>
            <p:nvPr/>
          </p:nvPicPr>
          <p:blipFill>
            <a:blip r:embed="rId6">
              <a:clrChange>
                <a:clrFrom>
                  <a:srgbClr val="FFFFFF"/>
                </a:clrFrom>
                <a:clrTo>
                  <a:srgbClr val="FFFFFF">
                    <a:alpha val="0"/>
                  </a:srgbClr>
                </a:clrTo>
              </a:clrChange>
              <a:lum bright="70000" contrast="-70000"/>
            </a:blip>
            <a:stretch>
              <a:fillRect/>
            </a:stretch>
          </p:blipFill>
          <p:spPr>
            <a:xfrm>
              <a:off x="10404795" y="4979529"/>
              <a:ext cx="720000" cy="425306"/>
            </a:xfrm>
            <a:prstGeom prst="rect">
              <a:avLst/>
            </a:prstGeom>
          </p:spPr>
        </p:pic>
      </p:grpSp>
      <p:grpSp>
        <p:nvGrpSpPr>
          <p:cNvPr id="6" name="Группа 5"/>
          <p:cNvGrpSpPr/>
          <p:nvPr/>
        </p:nvGrpSpPr>
        <p:grpSpPr>
          <a:xfrm>
            <a:off x="628813" y="2203933"/>
            <a:ext cx="1707607" cy="1707607"/>
            <a:chOff x="628977" y="2203614"/>
            <a:chExt cx="1708052" cy="1708052"/>
          </a:xfrm>
        </p:grpSpPr>
        <p:grpSp>
          <p:nvGrpSpPr>
            <p:cNvPr id="25" name="#6 - box"/>
            <p:cNvGrpSpPr/>
            <p:nvPr/>
          </p:nvGrpSpPr>
          <p:grpSpPr>
            <a:xfrm>
              <a:off x="628977" y="2203614"/>
              <a:ext cx="1708052" cy="1708052"/>
              <a:chOff x="10092381" y="230608"/>
              <a:chExt cx="1708052" cy="1708052"/>
            </a:xfrm>
            <a:solidFill>
              <a:srgbClr val="0070C0"/>
            </a:solidFill>
          </p:grpSpPr>
          <p:sp>
            <p:nvSpPr>
              <p:cNvPr id="29" name="Rectangle 129"/>
              <p:cNvSpPr/>
              <p:nvPr/>
            </p:nvSpPr>
            <p:spPr bwMode="auto">
              <a:xfrm>
                <a:off x="10092381" y="230608"/>
                <a:ext cx="1708052" cy="1708052"/>
              </a:xfrm>
              <a:prstGeom prst="rect">
                <a:avLst/>
              </a:prstGeom>
              <a:solidFill>
                <a:srgbClr val="D940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12" tIns="45706" rIns="91412" bIns="45706" numCol="1" rtlCol="0" anchor="ctr" anchorCtr="0" compatLnSpc="1">
                <a:prstTxWarp prst="textNoShape">
                  <a:avLst/>
                </a:prstTxWarp>
              </a:bodyPr>
              <a:lstStyle/>
              <a:p>
                <a:pPr algn="ctr" defTabSz="913825" fontAlgn="base">
                  <a:spcBef>
                    <a:spcPct val="0"/>
                  </a:spcBef>
                  <a:spcAft>
                    <a:spcPct val="0"/>
                  </a:spcAft>
                </a:pPr>
                <a:endParaRPr lang="en-US" sz="2199" dirty="0">
                  <a:solidFill>
                    <a:schemeClr val="tx1"/>
                  </a:solidFill>
                </a:endParaRPr>
              </a:p>
            </p:txBody>
          </p:sp>
          <p:sp>
            <p:nvSpPr>
              <p:cNvPr id="30" name="Rectangle 137"/>
              <p:cNvSpPr/>
              <p:nvPr/>
            </p:nvSpPr>
            <p:spPr>
              <a:xfrm>
                <a:off x="10107516" y="1317666"/>
                <a:ext cx="1112484" cy="615553"/>
              </a:xfrm>
              <a:prstGeom prst="rect">
                <a:avLst/>
              </a:prstGeom>
              <a:noFill/>
            </p:spPr>
            <p:txBody>
              <a:bodyPr wrap="none" lIns="0" rIns="0">
                <a:spAutoFit/>
              </a:bodyPr>
              <a:lstStyle/>
              <a:p>
                <a:pPr defTabSz="913825" fontAlgn="base">
                  <a:spcBef>
                    <a:spcPct val="0"/>
                  </a:spcBef>
                  <a:spcAft>
                    <a:spcPct val="0"/>
                  </a:spcAft>
                  <a:defRPr/>
                </a:pPr>
                <a:r>
                  <a:rPr lang="ru-RU" sz="1699" kern="0" cap="all" spc="-50" dirty="0">
                    <a:latin typeface="Segoe UI Light" panose="020B0502040204020203" pitchFamily="34" charset="0"/>
                    <a:ea typeface="Segoe UI" pitchFamily="34" charset="0"/>
                    <a:cs typeface="Segoe UI Light" panose="020B0502040204020203" pitchFamily="34" charset="0"/>
                  </a:rPr>
                  <a:t>СОЗДАНИЕ </a:t>
                </a:r>
              </a:p>
              <a:p>
                <a:pPr defTabSz="913825" fontAlgn="base">
                  <a:spcBef>
                    <a:spcPct val="0"/>
                  </a:spcBef>
                  <a:spcAft>
                    <a:spcPct val="0"/>
                  </a:spcAft>
                  <a:defRPr/>
                </a:pPr>
                <a:r>
                  <a:rPr lang="ru-RU" sz="1699" kern="0" cap="all" spc="-50" dirty="0">
                    <a:latin typeface="Segoe UI Light" panose="020B0502040204020203" pitchFamily="34" charset="0"/>
                    <a:ea typeface="Segoe UI" pitchFamily="34" charset="0"/>
                    <a:cs typeface="Segoe UI Light" panose="020B0502040204020203" pitchFamily="34" charset="0"/>
                  </a:rPr>
                  <a:t>ЦЕННОСТИ</a:t>
                </a:r>
                <a:endParaRPr lang="en-US" sz="1699" kern="0" cap="all" spc="-50" dirty="0">
                  <a:latin typeface="Segoe UI Light" panose="020B0502040204020203" pitchFamily="34" charset="0"/>
                  <a:ea typeface="Segoe UI" pitchFamily="34" charset="0"/>
                  <a:cs typeface="Segoe UI Light" panose="020B0502040204020203" pitchFamily="34" charset="0"/>
                </a:endParaRPr>
              </a:p>
            </p:txBody>
          </p:sp>
        </p:grpSp>
        <p:pic>
          <p:nvPicPr>
            <p:cNvPr id="36" name="Рисунок 35"/>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740962" y="2337640"/>
              <a:ext cx="720000" cy="720000"/>
            </a:xfrm>
            <a:prstGeom prst="rect">
              <a:avLst/>
            </a:prstGeom>
          </p:spPr>
        </p:pic>
      </p:grpSp>
    </p:spTree>
    <p:custDataLst>
      <p:custData r:id="rId1"/>
      <p:tags r:id="rId2"/>
    </p:custDataLst>
    <p:extLst>
      <p:ext uri="{BB962C8B-B14F-4D97-AF65-F5344CB8AC3E}">
        <p14:creationId xmlns:p14="http://schemas.microsoft.com/office/powerpoint/2010/main" val="216477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20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767"/>
            <a:ext cx="12188825" cy="6852466"/>
          </a:xfrm>
          <a:prstGeom prst="rect">
            <a:avLst/>
          </a:prstGeom>
        </p:spPr>
      </p:pic>
      <p:sp>
        <p:nvSpPr>
          <p:cNvPr id="3"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a:t>
            </a:r>
            <a:r>
              <a:rPr lang="ru-RU" sz="3599" dirty="0" smtClean="0">
                <a:latin typeface="Segoe UI Light" panose="020B0502040204020203" pitchFamily="34" charset="0"/>
                <a:cs typeface="Segoe UI Light" panose="020B0502040204020203" pitchFamily="34" charset="0"/>
              </a:rPr>
              <a:t>Цепочка ценности по М. Портеру (1983)</a:t>
            </a:r>
            <a:endParaRPr lang="en-US" sz="3599" dirty="0">
              <a:latin typeface="Segoe UI Light" panose="020B0502040204020203" pitchFamily="34" charset="0"/>
              <a:cs typeface="Segoe UI Light" panose="020B0502040204020203" pitchFamily="34" charset="0"/>
            </a:endParaRPr>
          </a:p>
        </p:txBody>
      </p:sp>
      <p:sp>
        <p:nvSpPr>
          <p:cNvPr id="24" name="Прямоугольник 23"/>
          <p:cNvSpPr/>
          <p:nvPr/>
        </p:nvSpPr>
        <p:spPr bwMode="auto">
          <a:xfrm>
            <a:off x="5240664" y="1633386"/>
            <a:ext cx="6092645" cy="616083"/>
          </a:xfrm>
          <a:prstGeom prst="rect">
            <a:avLst/>
          </a:prstGeom>
          <a:solidFill>
            <a:schemeClr val="tx1"/>
          </a:solidFill>
          <a:ln w="28575">
            <a:solidFill>
              <a:srgbClr val="D94026"/>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ru-RU" sz="2200" dirty="0" smtClean="0">
                <a:solidFill>
                  <a:srgbClr val="D94026"/>
                </a:solidFill>
                <a:latin typeface="Segoe UI Light" panose="020B0502040204020203" pitchFamily="34" charset="0"/>
                <a:cs typeface="Segoe UI Light" panose="020B0502040204020203" pitchFamily="34" charset="0"/>
              </a:rPr>
              <a:t>Инфраструктура организации</a:t>
            </a:r>
          </a:p>
        </p:txBody>
      </p:sp>
      <p:sp>
        <p:nvSpPr>
          <p:cNvPr id="26" name="Прямоугольник 25"/>
          <p:cNvSpPr/>
          <p:nvPr/>
        </p:nvSpPr>
        <p:spPr bwMode="auto">
          <a:xfrm>
            <a:off x="5240664" y="2257836"/>
            <a:ext cx="6092645" cy="616083"/>
          </a:xfrm>
          <a:prstGeom prst="rect">
            <a:avLst/>
          </a:prstGeom>
          <a:solidFill>
            <a:schemeClr val="tx1"/>
          </a:solidFill>
          <a:ln w="28575">
            <a:solidFill>
              <a:srgbClr val="D94026"/>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ru-RU" sz="2200" dirty="0" smtClean="0">
                <a:solidFill>
                  <a:srgbClr val="D94026"/>
                </a:solidFill>
                <a:latin typeface="Segoe UI Light" panose="020B0502040204020203" pitchFamily="34" charset="0"/>
                <a:cs typeface="Segoe UI Light" panose="020B0502040204020203" pitchFamily="34" charset="0"/>
              </a:rPr>
              <a:t>Управление человеческими ресурсами</a:t>
            </a:r>
          </a:p>
        </p:txBody>
      </p:sp>
      <p:sp>
        <p:nvSpPr>
          <p:cNvPr id="27" name="Прямоугольник 26"/>
          <p:cNvSpPr/>
          <p:nvPr/>
        </p:nvSpPr>
        <p:spPr bwMode="auto">
          <a:xfrm>
            <a:off x="5240664" y="2873956"/>
            <a:ext cx="6092645" cy="616083"/>
          </a:xfrm>
          <a:prstGeom prst="rect">
            <a:avLst/>
          </a:prstGeom>
          <a:solidFill>
            <a:schemeClr val="tx1"/>
          </a:solidFill>
          <a:ln w="28575">
            <a:solidFill>
              <a:srgbClr val="D94026"/>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ru-RU" sz="2200" dirty="0" smtClean="0">
                <a:solidFill>
                  <a:srgbClr val="D94026"/>
                </a:solidFill>
                <a:latin typeface="Segoe UI Light" panose="020B0502040204020203" pitchFamily="34" charset="0"/>
                <a:cs typeface="Segoe UI Light" panose="020B0502040204020203" pitchFamily="34" charset="0"/>
              </a:rPr>
              <a:t>Технологическое развитие</a:t>
            </a:r>
          </a:p>
        </p:txBody>
      </p:sp>
      <p:sp>
        <p:nvSpPr>
          <p:cNvPr id="28" name="Прямоугольник 27"/>
          <p:cNvSpPr/>
          <p:nvPr/>
        </p:nvSpPr>
        <p:spPr bwMode="auto">
          <a:xfrm>
            <a:off x="5240664" y="3490039"/>
            <a:ext cx="6092645" cy="616083"/>
          </a:xfrm>
          <a:prstGeom prst="rect">
            <a:avLst/>
          </a:prstGeom>
          <a:solidFill>
            <a:schemeClr val="tx1"/>
          </a:solidFill>
          <a:ln w="28575">
            <a:solidFill>
              <a:srgbClr val="D94026"/>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ru-RU" sz="2200" dirty="0" smtClean="0">
                <a:solidFill>
                  <a:srgbClr val="D94026"/>
                </a:solidFill>
                <a:latin typeface="Segoe UI Light" panose="020B0502040204020203" pitchFamily="34" charset="0"/>
                <a:cs typeface="Segoe UI Light" panose="020B0502040204020203" pitchFamily="34" charset="0"/>
              </a:rPr>
              <a:t>Снабжение</a:t>
            </a:r>
          </a:p>
        </p:txBody>
      </p:sp>
      <p:sp>
        <p:nvSpPr>
          <p:cNvPr id="37" name="Прямоугольник 36"/>
          <p:cNvSpPr/>
          <p:nvPr/>
        </p:nvSpPr>
        <p:spPr bwMode="auto">
          <a:xfrm>
            <a:off x="5240664" y="4106121"/>
            <a:ext cx="1224000" cy="2558677"/>
          </a:xfrm>
          <a:prstGeom prst="rect">
            <a:avLst/>
          </a:prstGeom>
          <a:solidFill>
            <a:schemeClr val="tx1"/>
          </a:solidFill>
          <a:ln w="28575">
            <a:solidFill>
              <a:srgbClr val="D94026"/>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vert270" wrap="square" lIns="91436" tIns="108000" rIns="91436" bIns="108000" numCol="1" rtlCol="0" anchor="t" anchorCtr="0" compatLnSpc="1">
            <a:prstTxWarp prst="textNoShape">
              <a:avLst/>
            </a:prstTxWarp>
          </a:bodyPr>
          <a:lstStyle/>
          <a:p>
            <a:pPr algn="r" defTabSz="914099"/>
            <a:r>
              <a:rPr lang="ru-RU" sz="2200" dirty="0" smtClean="0">
                <a:solidFill>
                  <a:srgbClr val="D94026"/>
                </a:solidFill>
                <a:latin typeface="Segoe UI Light" panose="020B0502040204020203" pitchFamily="34" charset="0"/>
                <a:cs typeface="Segoe UI Light" panose="020B0502040204020203" pitchFamily="34" charset="0"/>
              </a:rPr>
              <a:t>Логистика </a:t>
            </a:r>
            <a:r>
              <a:rPr lang="en-US" sz="2200" dirty="0" smtClean="0">
                <a:solidFill>
                  <a:srgbClr val="D94026"/>
                </a:solidFill>
                <a:latin typeface="Segoe UI Light" panose="020B0502040204020203" pitchFamily="34" charset="0"/>
                <a:cs typeface="Segoe UI Light" panose="020B0502040204020203" pitchFamily="34" charset="0"/>
              </a:rPr>
              <a:t/>
            </a:r>
            <a:br>
              <a:rPr lang="en-US" sz="2200" dirty="0" smtClean="0">
                <a:solidFill>
                  <a:srgbClr val="D94026"/>
                </a:solidFill>
                <a:latin typeface="Segoe UI Light" panose="020B0502040204020203" pitchFamily="34" charset="0"/>
                <a:cs typeface="Segoe UI Light" panose="020B0502040204020203" pitchFamily="34" charset="0"/>
              </a:rPr>
            </a:br>
            <a:r>
              <a:rPr lang="ru-RU" sz="2200" dirty="0" smtClean="0">
                <a:solidFill>
                  <a:srgbClr val="D94026"/>
                </a:solidFill>
                <a:latin typeface="Segoe UI Light" panose="020B0502040204020203" pitchFamily="34" charset="0"/>
                <a:cs typeface="Segoe UI Light" panose="020B0502040204020203" pitchFamily="34" charset="0"/>
              </a:rPr>
              <a:t>закупок</a:t>
            </a:r>
            <a:endParaRPr lang="ru-RU" sz="2200" dirty="0">
              <a:solidFill>
                <a:srgbClr val="D94026"/>
              </a:solidFill>
              <a:latin typeface="Segoe UI Light" panose="020B0502040204020203" pitchFamily="34" charset="0"/>
              <a:cs typeface="Segoe UI Light" panose="020B0502040204020203" pitchFamily="34" charset="0"/>
            </a:endParaRPr>
          </a:p>
        </p:txBody>
      </p:sp>
      <p:sp>
        <p:nvSpPr>
          <p:cNvPr id="38" name="Прямоугольник 37"/>
          <p:cNvSpPr/>
          <p:nvPr/>
        </p:nvSpPr>
        <p:spPr bwMode="auto">
          <a:xfrm>
            <a:off x="7661309" y="4106121"/>
            <a:ext cx="1224000" cy="2558677"/>
          </a:xfrm>
          <a:prstGeom prst="rect">
            <a:avLst/>
          </a:prstGeom>
          <a:solidFill>
            <a:schemeClr val="tx1"/>
          </a:solidFill>
          <a:ln w="28575">
            <a:solidFill>
              <a:srgbClr val="D94026"/>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vert270" wrap="square" lIns="91436" tIns="108000" rIns="91436" bIns="108000" numCol="1" rtlCol="0" anchor="t" anchorCtr="0" compatLnSpc="1">
            <a:prstTxWarp prst="textNoShape">
              <a:avLst/>
            </a:prstTxWarp>
          </a:bodyPr>
          <a:lstStyle/>
          <a:p>
            <a:pPr algn="r" defTabSz="914099"/>
            <a:r>
              <a:rPr lang="ru-RU" sz="2200" dirty="0" smtClean="0">
                <a:solidFill>
                  <a:srgbClr val="D94026"/>
                </a:solidFill>
                <a:latin typeface="Segoe UI Light" panose="020B0502040204020203" pitchFamily="34" charset="0"/>
                <a:cs typeface="Segoe UI Light" panose="020B0502040204020203" pitchFamily="34" charset="0"/>
              </a:rPr>
              <a:t>Логистика доставки </a:t>
            </a:r>
            <a:endParaRPr lang="ru-RU" sz="2200" dirty="0">
              <a:solidFill>
                <a:srgbClr val="D94026"/>
              </a:solidFill>
              <a:latin typeface="Segoe UI Light" panose="020B0502040204020203" pitchFamily="34" charset="0"/>
              <a:cs typeface="Segoe UI Light" panose="020B0502040204020203" pitchFamily="34" charset="0"/>
            </a:endParaRPr>
          </a:p>
        </p:txBody>
      </p:sp>
      <p:sp>
        <p:nvSpPr>
          <p:cNvPr id="39" name="Прямоугольник 38"/>
          <p:cNvSpPr/>
          <p:nvPr/>
        </p:nvSpPr>
        <p:spPr bwMode="auto">
          <a:xfrm>
            <a:off x="6472368" y="4106121"/>
            <a:ext cx="1224000" cy="2558677"/>
          </a:xfrm>
          <a:prstGeom prst="rect">
            <a:avLst/>
          </a:prstGeom>
          <a:solidFill>
            <a:schemeClr val="tx1"/>
          </a:solidFill>
          <a:ln w="28575">
            <a:solidFill>
              <a:srgbClr val="D94026"/>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vert270" wrap="square" lIns="91436" tIns="108000" rIns="91436" bIns="108000" numCol="1" rtlCol="0" anchor="t" anchorCtr="0" compatLnSpc="1">
            <a:prstTxWarp prst="textNoShape">
              <a:avLst/>
            </a:prstTxWarp>
          </a:bodyPr>
          <a:lstStyle/>
          <a:p>
            <a:pPr algn="r" defTabSz="914099"/>
            <a:r>
              <a:rPr lang="ru-RU" sz="2200" dirty="0" smtClean="0">
                <a:solidFill>
                  <a:srgbClr val="D94026"/>
                </a:solidFill>
                <a:latin typeface="Segoe UI Light" panose="020B0502040204020203" pitchFamily="34" charset="0"/>
                <a:cs typeface="Segoe UI Light" panose="020B0502040204020203" pitchFamily="34" charset="0"/>
              </a:rPr>
              <a:t>Операционная деятельность</a:t>
            </a:r>
            <a:endParaRPr lang="ru-RU" sz="2200" dirty="0">
              <a:solidFill>
                <a:srgbClr val="D94026"/>
              </a:solidFill>
              <a:latin typeface="Segoe UI Light" panose="020B0502040204020203" pitchFamily="34" charset="0"/>
              <a:cs typeface="Segoe UI Light" panose="020B0502040204020203" pitchFamily="34" charset="0"/>
            </a:endParaRPr>
          </a:p>
        </p:txBody>
      </p:sp>
      <p:sp>
        <p:nvSpPr>
          <p:cNvPr id="40" name="Прямоугольник 39"/>
          <p:cNvSpPr/>
          <p:nvPr/>
        </p:nvSpPr>
        <p:spPr bwMode="auto">
          <a:xfrm>
            <a:off x="10109309" y="4106121"/>
            <a:ext cx="1224000" cy="2558677"/>
          </a:xfrm>
          <a:prstGeom prst="rect">
            <a:avLst/>
          </a:prstGeom>
          <a:solidFill>
            <a:schemeClr val="tx1"/>
          </a:solidFill>
          <a:ln w="28575">
            <a:solidFill>
              <a:srgbClr val="D94026"/>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vert270" wrap="square" lIns="91436" tIns="108000" rIns="91436" bIns="108000" numCol="1" rtlCol="0" anchor="t" anchorCtr="0" compatLnSpc="1">
            <a:prstTxWarp prst="textNoShape">
              <a:avLst/>
            </a:prstTxWarp>
          </a:bodyPr>
          <a:lstStyle/>
          <a:p>
            <a:pPr algn="r" defTabSz="914099"/>
            <a:r>
              <a:rPr lang="ru-RU" sz="2200" dirty="0" smtClean="0">
                <a:solidFill>
                  <a:srgbClr val="D94026"/>
                </a:solidFill>
                <a:latin typeface="Segoe UI Light" panose="020B0502040204020203" pitchFamily="34" charset="0"/>
                <a:cs typeface="Segoe UI Light" panose="020B0502040204020203" pitchFamily="34" charset="0"/>
              </a:rPr>
              <a:t>Послепродажное обслуживание</a:t>
            </a:r>
            <a:endParaRPr lang="ru-RU" sz="2200" dirty="0">
              <a:solidFill>
                <a:srgbClr val="D94026"/>
              </a:solidFill>
              <a:latin typeface="Segoe UI Light" panose="020B0502040204020203" pitchFamily="34" charset="0"/>
              <a:cs typeface="Segoe UI Light" panose="020B0502040204020203" pitchFamily="34" charset="0"/>
            </a:endParaRPr>
          </a:p>
        </p:txBody>
      </p:sp>
      <p:sp>
        <p:nvSpPr>
          <p:cNvPr id="41" name="Прямоугольник 40"/>
          <p:cNvSpPr/>
          <p:nvPr/>
        </p:nvSpPr>
        <p:spPr bwMode="auto">
          <a:xfrm>
            <a:off x="8885309" y="4106121"/>
            <a:ext cx="1224000" cy="2558677"/>
          </a:xfrm>
          <a:prstGeom prst="rect">
            <a:avLst/>
          </a:prstGeom>
          <a:solidFill>
            <a:schemeClr val="tx1"/>
          </a:solidFill>
          <a:ln w="28575">
            <a:solidFill>
              <a:srgbClr val="D94026"/>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vert270" wrap="square" lIns="91436" tIns="108000" rIns="91436" bIns="108000" numCol="1" rtlCol="0" anchor="t" anchorCtr="0" compatLnSpc="1">
            <a:prstTxWarp prst="textNoShape">
              <a:avLst/>
            </a:prstTxWarp>
          </a:bodyPr>
          <a:lstStyle/>
          <a:p>
            <a:pPr algn="r" defTabSz="914099"/>
            <a:r>
              <a:rPr lang="ru-RU" sz="2200" dirty="0" smtClean="0">
                <a:solidFill>
                  <a:srgbClr val="D94026"/>
                </a:solidFill>
                <a:latin typeface="Segoe UI Light" panose="020B0502040204020203" pitchFamily="34" charset="0"/>
                <a:cs typeface="Segoe UI Light" panose="020B0502040204020203" pitchFamily="34" charset="0"/>
              </a:rPr>
              <a:t>Маркетинг </a:t>
            </a:r>
            <a:br>
              <a:rPr lang="ru-RU" sz="2200" dirty="0" smtClean="0">
                <a:solidFill>
                  <a:srgbClr val="D94026"/>
                </a:solidFill>
                <a:latin typeface="Segoe UI Light" panose="020B0502040204020203" pitchFamily="34" charset="0"/>
                <a:cs typeface="Segoe UI Light" panose="020B0502040204020203" pitchFamily="34" charset="0"/>
              </a:rPr>
            </a:br>
            <a:r>
              <a:rPr lang="ru-RU" sz="2200" dirty="0" smtClean="0">
                <a:solidFill>
                  <a:srgbClr val="D94026"/>
                </a:solidFill>
                <a:latin typeface="Segoe UI Light" panose="020B0502040204020203" pitchFamily="34" charset="0"/>
                <a:cs typeface="Segoe UI Light" panose="020B0502040204020203" pitchFamily="34" charset="0"/>
              </a:rPr>
              <a:t>и продажи</a:t>
            </a:r>
            <a:endParaRPr lang="ru-RU" sz="2200" dirty="0">
              <a:solidFill>
                <a:srgbClr val="D94026"/>
              </a:solidFill>
              <a:latin typeface="Segoe UI Light" panose="020B0502040204020203" pitchFamily="34" charset="0"/>
              <a:cs typeface="Segoe UI Light" panose="020B0502040204020203" pitchFamily="34" charset="0"/>
            </a:endParaRPr>
          </a:p>
        </p:txBody>
      </p:sp>
      <p:sp>
        <p:nvSpPr>
          <p:cNvPr id="42" name="Нашивка 41"/>
          <p:cNvSpPr/>
          <p:nvPr/>
        </p:nvSpPr>
        <p:spPr bwMode="auto">
          <a:xfrm>
            <a:off x="10734171" y="1641753"/>
            <a:ext cx="1243893" cy="5023046"/>
          </a:xfrm>
          <a:prstGeom prst="chevron">
            <a:avLst/>
          </a:prstGeom>
          <a:solidFill>
            <a:schemeClr val="tx1"/>
          </a:solidFill>
          <a:ln w="28575">
            <a:solidFill>
              <a:srgbClr val="D94026"/>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ru-RU" sz="2200" dirty="0" smtClean="0">
                <a:solidFill>
                  <a:srgbClr val="D94026"/>
                </a:solidFill>
              </a:rPr>
              <a:t>  </a:t>
            </a:r>
          </a:p>
        </p:txBody>
      </p:sp>
      <p:sp>
        <p:nvSpPr>
          <p:cNvPr id="43" name="Прямоугольник 42"/>
          <p:cNvSpPr/>
          <p:nvPr/>
        </p:nvSpPr>
        <p:spPr bwMode="auto">
          <a:xfrm rot="17051051">
            <a:off x="10138241" y="5258703"/>
            <a:ext cx="2318029" cy="40096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ru-RU" sz="3600" dirty="0">
                <a:solidFill>
                  <a:srgbClr val="D94026"/>
                </a:solidFill>
                <a:latin typeface="Segoe UI Light" panose="020B0502040204020203" pitchFamily="34" charset="0"/>
                <a:cs typeface="Segoe UI Light" panose="020B0502040204020203" pitchFamily="34" charset="0"/>
              </a:rPr>
              <a:t>Прибыль</a:t>
            </a:r>
            <a:endParaRPr lang="ru-RU" sz="3600" dirty="0" smtClean="0">
              <a:solidFill>
                <a:srgbClr val="D94026"/>
              </a:solidFill>
              <a:latin typeface="Segoe UI Light" panose="020B0502040204020203" pitchFamily="34" charset="0"/>
              <a:cs typeface="Segoe UI Light" panose="020B0502040204020203" pitchFamily="34" charset="0"/>
            </a:endParaRPr>
          </a:p>
        </p:txBody>
      </p:sp>
      <p:pic>
        <p:nvPicPr>
          <p:cNvPr id="7" name="Рисунок 6"/>
          <p:cNvPicPr>
            <a:picLocks noChangeAspect="1"/>
          </p:cNvPicPr>
          <p:nvPr/>
        </p:nvPicPr>
        <p:blipFill rotWithShape="1">
          <a:blip r:embed="rId5">
            <a:extLst>
              <a:ext uri="{28A0092B-C50C-407E-A947-70E740481C1C}">
                <a14:useLocalDpi xmlns:a14="http://schemas.microsoft.com/office/drawing/2010/main" val="0"/>
              </a:ext>
            </a:extLst>
          </a:blip>
          <a:srcRect l="14430" r="9132"/>
          <a:stretch/>
        </p:blipFill>
        <p:spPr>
          <a:xfrm flipH="1">
            <a:off x="-10658" y="1500658"/>
            <a:ext cx="4242415" cy="5364241"/>
          </a:xfrm>
          <a:prstGeom prst="rect">
            <a:avLst/>
          </a:prstGeom>
        </p:spPr>
      </p:pic>
    </p:spTree>
    <p:custDataLst>
      <p:custData r:id="rId1"/>
      <p:tags r:id="rId2"/>
    </p:custDataLst>
    <p:extLst>
      <p:ext uri="{BB962C8B-B14F-4D97-AF65-F5344CB8AC3E}">
        <p14:creationId xmlns:p14="http://schemas.microsoft.com/office/powerpoint/2010/main" val="309334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rotWithShape="1">
          <a:blip r:embed="rId4">
            <a:clrChange>
              <a:clrFrom>
                <a:srgbClr val="ECF7FD"/>
              </a:clrFrom>
              <a:clrTo>
                <a:srgbClr val="ECF7FD">
                  <a:alpha val="0"/>
                </a:srgbClr>
              </a:clrTo>
            </a:clrChange>
            <a:extLst>
              <a:ext uri="{28A0092B-C50C-407E-A947-70E740481C1C}">
                <a14:useLocalDpi xmlns:a14="http://schemas.microsoft.com/office/drawing/2010/main" val="0"/>
              </a:ext>
            </a:extLst>
          </a:blip>
          <a:srcRect l="26726" r="19692"/>
          <a:stretch/>
        </p:blipFill>
        <p:spPr>
          <a:xfrm flipH="1">
            <a:off x="-45721" y="1757637"/>
            <a:ext cx="3461183" cy="5050800"/>
          </a:xfrm>
          <a:prstGeom prst="rect">
            <a:avLst/>
          </a:prstGeom>
        </p:spPr>
      </p:pic>
      <p:sp>
        <p:nvSpPr>
          <p:cNvPr id="3"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Модель </a:t>
            </a:r>
            <a:r>
              <a:rPr lang="ru-RU" sz="3599" dirty="0" smtClean="0">
                <a:latin typeface="Segoe UI Light" panose="020B0502040204020203" pitchFamily="34" charset="0"/>
                <a:cs typeface="Segoe UI Light" panose="020B0502040204020203" pitchFamily="34" charset="0"/>
              </a:rPr>
              <a:t>бизнеса по </a:t>
            </a:r>
            <a:r>
              <a:rPr lang="ru-RU" sz="3599" dirty="0">
                <a:latin typeface="Segoe UI Light" panose="020B0502040204020203" pitchFamily="34" charset="0"/>
                <a:cs typeface="Segoe UI Light" panose="020B0502040204020203" pitchFamily="34" charset="0"/>
              </a:rPr>
              <a:t>А. </a:t>
            </a:r>
            <a:r>
              <a:rPr lang="ru-RU" sz="3599" dirty="0" err="1" smtClean="0">
                <a:latin typeface="Segoe UI Light" panose="020B0502040204020203" pitchFamily="34" charset="0"/>
                <a:cs typeface="Segoe UI Light" panose="020B0502040204020203" pitchFamily="34" charset="0"/>
              </a:rPr>
              <a:t>Остервальдеру</a:t>
            </a:r>
            <a:r>
              <a:rPr lang="ru-RU" sz="3599" dirty="0" smtClean="0">
                <a:latin typeface="Segoe UI Light" panose="020B0502040204020203" pitchFamily="34" charset="0"/>
                <a:cs typeface="Segoe UI Light" panose="020B0502040204020203" pitchFamily="34" charset="0"/>
              </a:rPr>
              <a:t> (</a:t>
            </a:r>
            <a:r>
              <a:rPr lang="ru-RU" sz="3599" dirty="0">
                <a:latin typeface="Segoe UI Light" panose="020B0502040204020203" pitchFamily="34" charset="0"/>
                <a:cs typeface="Segoe UI Light" panose="020B0502040204020203" pitchFamily="34" charset="0"/>
              </a:rPr>
              <a:t>2010</a:t>
            </a:r>
            <a:r>
              <a:rPr lang="ru-RU" sz="3599" dirty="0" smtClean="0">
                <a:latin typeface="Segoe UI Light" panose="020B0502040204020203" pitchFamily="34" charset="0"/>
                <a:cs typeface="Segoe UI Light" panose="020B0502040204020203" pitchFamily="34" charset="0"/>
              </a:rPr>
              <a:t>)</a:t>
            </a:r>
            <a:endParaRPr lang="en-US" sz="3599" dirty="0">
              <a:latin typeface="Segoe UI Light" panose="020B0502040204020203" pitchFamily="34" charset="0"/>
              <a:cs typeface="Segoe UI Light" panose="020B0502040204020203" pitchFamily="34" charset="0"/>
            </a:endParaRPr>
          </a:p>
        </p:txBody>
      </p:sp>
      <p:pic>
        <p:nvPicPr>
          <p:cNvPr id="24" name="Рисунок 23"/>
          <p:cNvPicPr>
            <a:picLocks noChangeAspect="1"/>
          </p:cNvPicPr>
          <p:nvPr/>
        </p:nvPicPr>
        <p:blipFill rotWithShape="1">
          <a:blip r:embed="rId5">
            <a:extLst>
              <a:ext uri="{28A0092B-C50C-407E-A947-70E740481C1C}">
                <a14:useLocalDpi xmlns:a14="http://schemas.microsoft.com/office/drawing/2010/main" val="0"/>
              </a:ext>
            </a:extLst>
          </a:blip>
          <a:srcRect l="2149" t="19443" r="3639" b="22704"/>
          <a:stretch/>
        </p:blipFill>
        <p:spPr>
          <a:xfrm>
            <a:off x="3560444" y="2204432"/>
            <a:ext cx="7205802" cy="4652297"/>
          </a:xfrm>
          <a:prstGeom prst="rect">
            <a:avLst/>
          </a:prstGeom>
        </p:spPr>
      </p:pic>
      <p:sp>
        <p:nvSpPr>
          <p:cNvPr id="26" name="TextBox 25"/>
          <p:cNvSpPr txBox="1"/>
          <p:nvPr/>
        </p:nvSpPr>
        <p:spPr>
          <a:xfrm>
            <a:off x="5870083" y="1757637"/>
            <a:ext cx="4152861" cy="307697"/>
          </a:xfrm>
          <a:prstGeom prst="rect">
            <a:avLst/>
          </a:prstGeom>
          <a:noFill/>
        </p:spPr>
        <p:txBody>
          <a:bodyPr wrap="square" lIns="0" tIns="0" rIns="0" bIns="0" rtlCol="0">
            <a:spAutoFit/>
          </a:bodyPr>
          <a:lstStyle/>
          <a:p>
            <a:pPr algn="ctr"/>
            <a:r>
              <a:rPr lang="ru-RU" sz="1999" dirty="0">
                <a:solidFill>
                  <a:srgbClr val="D94026"/>
                </a:solidFill>
                <a:latin typeface="Segoe UI Light" pitchFamily="34" charset="0"/>
              </a:rPr>
              <a:t>Ценностные предложения</a:t>
            </a:r>
          </a:p>
        </p:txBody>
      </p:sp>
      <p:sp>
        <p:nvSpPr>
          <p:cNvPr id="27" name="TextBox 26"/>
          <p:cNvSpPr txBox="1"/>
          <p:nvPr/>
        </p:nvSpPr>
        <p:spPr>
          <a:xfrm>
            <a:off x="10037219" y="2454099"/>
            <a:ext cx="1950565" cy="615297"/>
          </a:xfrm>
          <a:prstGeom prst="rect">
            <a:avLst/>
          </a:prstGeom>
          <a:noFill/>
        </p:spPr>
        <p:txBody>
          <a:bodyPr wrap="square" lIns="0" tIns="0" rIns="0" bIns="0" rtlCol="0">
            <a:spAutoFit/>
          </a:bodyPr>
          <a:lstStyle/>
          <a:p>
            <a:r>
              <a:rPr lang="ru-RU" sz="1999" dirty="0">
                <a:solidFill>
                  <a:srgbClr val="D94026"/>
                </a:solidFill>
                <a:latin typeface="Segoe UI Light" pitchFamily="34" charset="0"/>
              </a:rPr>
              <a:t>Потребительские </a:t>
            </a:r>
            <a:r>
              <a:rPr lang="en-US" sz="1999" dirty="0" smtClean="0">
                <a:solidFill>
                  <a:srgbClr val="D94026"/>
                </a:solidFill>
                <a:latin typeface="Segoe UI Light" pitchFamily="34" charset="0"/>
              </a:rPr>
              <a:t/>
            </a:r>
            <a:br>
              <a:rPr lang="en-US" sz="1999" dirty="0" smtClean="0">
                <a:solidFill>
                  <a:srgbClr val="D94026"/>
                </a:solidFill>
                <a:latin typeface="Segoe UI Light" pitchFamily="34" charset="0"/>
              </a:rPr>
            </a:br>
            <a:r>
              <a:rPr lang="ru-RU" sz="1999" dirty="0" smtClean="0">
                <a:solidFill>
                  <a:srgbClr val="D94026"/>
                </a:solidFill>
                <a:latin typeface="Segoe UI Light" pitchFamily="34" charset="0"/>
              </a:rPr>
              <a:t>сегменты</a:t>
            </a:r>
            <a:endParaRPr lang="ru-RU" sz="1999" dirty="0">
              <a:solidFill>
                <a:srgbClr val="D94026"/>
              </a:solidFill>
              <a:latin typeface="Segoe UI Light" pitchFamily="34" charset="0"/>
            </a:endParaRPr>
          </a:p>
        </p:txBody>
      </p:sp>
      <p:sp>
        <p:nvSpPr>
          <p:cNvPr id="28" name="TextBox 27"/>
          <p:cNvSpPr txBox="1"/>
          <p:nvPr/>
        </p:nvSpPr>
        <p:spPr>
          <a:xfrm>
            <a:off x="10037219" y="1757637"/>
            <a:ext cx="2115157" cy="615297"/>
          </a:xfrm>
          <a:prstGeom prst="rect">
            <a:avLst/>
          </a:prstGeom>
          <a:noFill/>
        </p:spPr>
        <p:txBody>
          <a:bodyPr wrap="square" lIns="0" tIns="0" rIns="0" bIns="0" rtlCol="0">
            <a:spAutoFit/>
          </a:bodyPr>
          <a:lstStyle/>
          <a:p>
            <a:r>
              <a:rPr lang="ru-RU" sz="1999" dirty="0">
                <a:solidFill>
                  <a:srgbClr val="D94026"/>
                </a:solidFill>
                <a:latin typeface="Segoe UI Light" pitchFamily="34" charset="0"/>
              </a:rPr>
              <a:t>Взаимоотношения</a:t>
            </a:r>
            <a:r>
              <a:rPr lang="en-US" sz="1999" dirty="0">
                <a:solidFill>
                  <a:srgbClr val="D94026"/>
                </a:solidFill>
                <a:latin typeface="Segoe UI Light" pitchFamily="34" charset="0"/>
              </a:rPr>
              <a:t> </a:t>
            </a:r>
            <a:r>
              <a:rPr lang="en-US" sz="1999" dirty="0" smtClean="0">
                <a:solidFill>
                  <a:srgbClr val="D94026"/>
                </a:solidFill>
                <a:latin typeface="Segoe UI Light" pitchFamily="34" charset="0"/>
              </a:rPr>
              <a:t/>
            </a:r>
            <a:br>
              <a:rPr lang="en-US" sz="1999" dirty="0" smtClean="0">
                <a:solidFill>
                  <a:srgbClr val="D94026"/>
                </a:solidFill>
                <a:latin typeface="Segoe UI Light" pitchFamily="34" charset="0"/>
              </a:rPr>
            </a:br>
            <a:r>
              <a:rPr lang="ru-RU" sz="1999" dirty="0" smtClean="0">
                <a:solidFill>
                  <a:srgbClr val="D94026"/>
                </a:solidFill>
                <a:latin typeface="Segoe UI Light" pitchFamily="34" charset="0"/>
              </a:rPr>
              <a:t>с </a:t>
            </a:r>
            <a:r>
              <a:rPr lang="ru-RU" sz="1999" dirty="0">
                <a:solidFill>
                  <a:srgbClr val="D94026"/>
                </a:solidFill>
                <a:latin typeface="Segoe UI Light" pitchFamily="34" charset="0"/>
              </a:rPr>
              <a:t>клиентами</a:t>
            </a:r>
          </a:p>
        </p:txBody>
      </p:sp>
      <p:sp>
        <p:nvSpPr>
          <p:cNvPr id="37" name="TextBox 36"/>
          <p:cNvSpPr txBox="1"/>
          <p:nvPr/>
        </p:nvSpPr>
        <p:spPr>
          <a:xfrm>
            <a:off x="3939529" y="4819216"/>
            <a:ext cx="1382670" cy="615393"/>
          </a:xfrm>
          <a:prstGeom prst="rect">
            <a:avLst/>
          </a:prstGeom>
          <a:noFill/>
        </p:spPr>
        <p:txBody>
          <a:bodyPr wrap="square" lIns="0" tIns="0" rIns="0" bIns="0" rtlCol="0">
            <a:spAutoFit/>
          </a:bodyPr>
          <a:lstStyle/>
          <a:p>
            <a:pPr algn="ctr"/>
            <a:r>
              <a:rPr lang="ru-RU" sz="1999" dirty="0">
                <a:solidFill>
                  <a:srgbClr val="D94026"/>
                </a:solidFill>
                <a:latin typeface="Segoe UI Light" pitchFamily="34" charset="0"/>
              </a:rPr>
              <a:t>Ключевые</a:t>
            </a:r>
          </a:p>
          <a:p>
            <a:pPr algn="ctr"/>
            <a:r>
              <a:rPr lang="ru-RU" sz="1999" dirty="0">
                <a:solidFill>
                  <a:srgbClr val="D94026"/>
                </a:solidFill>
                <a:latin typeface="Segoe UI Light" pitchFamily="34" charset="0"/>
              </a:rPr>
              <a:t>партнеры</a:t>
            </a:r>
          </a:p>
        </p:txBody>
      </p:sp>
      <p:sp>
        <p:nvSpPr>
          <p:cNvPr id="38" name="TextBox 37"/>
          <p:cNvSpPr txBox="1"/>
          <p:nvPr/>
        </p:nvSpPr>
        <p:spPr>
          <a:xfrm>
            <a:off x="9623850" y="5881315"/>
            <a:ext cx="980724" cy="631799"/>
          </a:xfrm>
          <a:prstGeom prst="rect">
            <a:avLst/>
          </a:prstGeom>
          <a:noFill/>
        </p:spPr>
        <p:txBody>
          <a:bodyPr wrap="square" lIns="0" tIns="0" rIns="0" bIns="0" rtlCol="0">
            <a:spAutoFit/>
          </a:bodyPr>
          <a:lstStyle/>
          <a:p>
            <a:pPr algn="ctr"/>
            <a:r>
              <a:rPr lang="ru-RU" sz="1999" dirty="0">
                <a:solidFill>
                  <a:srgbClr val="D94026"/>
                </a:solidFill>
                <a:latin typeface="Segoe UI Light" pitchFamily="34" charset="0"/>
              </a:rPr>
              <a:t>Потоки доходов</a:t>
            </a:r>
          </a:p>
        </p:txBody>
      </p:sp>
      <p:sp>
        <p:nvSpPr>
          <p:cNvPr id="39" name="TextBox 38"/>
          <p:cNvSpPr txBox="1"/>
          <p:nvPr/>
        </p:nvSpPr>
        <p:spPr>
          <a:xfrm>
            <a:off x="3577578" y="5881316"/>
            <a:ext cx="1527714" cy="615393"/>
          </a:xfrm>
          <a:prstGeom prst="rect">
            <a:avLst/>
          </a:prstGeom>
          <a:noFill/>
        </p:spPr>
        <p:txBody>
          <a:bodyPr wrap="square" lIns="0" tIns="0" rIns="0" bIns="0" rtlCol="0">
            <a:spAutoFit/>
          </a:bodyPr>
          <a:lstStyle/>
          <a:p>
            <a:pPr algn="ctr"/>
            <a:r>
              <a:rPr lang="ru-RU" sz="1999" dirty="0">
                <a:solidFill>
                  <a:srgbClr val="D94026"/>
                </a:solidFill>
                <a:latin typeface="Segoe UI Light" pitchFamily="34" charset="0"/>
              </a:rPr>
              <a:t>Структура издержек</a:t>
            </a:r>
          </a:p>
        </p:txBody>
      </p:sp>
      <p:sp>
        <p:nvSpPr>
          <p:cNvPr id="40" name="TextBox 39"/>
          <p:cNvSpPr txBox="1"/>
          <p:nvPr/>
        </p:nvSpPr>
        <p:spPr>
          <a:xfrm>
            <a:off x="10677677" y="4047383"/>
            <a:ext cx="1764412" cy="615297"/>
          </a:xfrm>
          <a:prstGeom prst="rect">
            <a:avLst/>
          </a:prstGeom>
          <a:noFill/>
        </p:spPr>
        <p:txBody>
          <a:bodyPr wrap="square" lIns="0" tIns="0" rIns="0" bIns="0" rtlCol="0">
            <a:spAutoFit/>
          </a:bodyPr>
          <a:lstStyle/>
          <a:p>
            <a:r>
              <a:rPr lang="ru-RU" sz="1999" dirty="0">
                <a:solidFill>
                  <a:srgbClr val="D94026"/>
                </a:solidFill>
                <a:latin typeface="Segoe UI Light" pitchFamily="34" charset="0"/>
              </a:rPr>
              <a:t>Каналы </a:t>
            </a:r>
            <a:r>
              <a:rPr lang="en-US" sz="1999" dirty="0" smtClean="0">
                <a:solidFill>
                  <a:srgbClr val="D94026"/>
                </a:solidFill>
                <a:latin typeface="Segoe UI Light" pitchFamily="34" charset="0"/>
              </a:rPr>
              <a:t/>
            </a:r>
            <a:br>
              <a:rPr lang="en-US" sz="1999" dirty="0" smtClean="0">
                <a:solidFill>
                  <a:srgbClr val="D94026"/>
                </a:solidFill>
                <a:latin typeface="Segoe UI Light" pitchFamily="34" charset="0"/>
              </a:rPr>
            </a:br>
            <a:r>
              <a:rPr lang="ru-RU" sz="1999" dirty="0" smtClean="0">
                <a:solidFill>
                  <a:srgbClr val="D94026"/>
                </a:solidFill>
                <a:latin typeface="Segoe UI Light" pitchFamily="34" charset="0"/>
              </a:rPr>
              <a:t>сбыта</a:t>
            </a:r>
            <a:endParaRPr lang="ru-RU" sz="1999" dirty="0">
              <a:solidFill>
                <a:srgbClr val="D94026"/>
              </a:solidFill>
              <a:latin typeface="Segoe UI Light" pitchFamily="34" charset="0"/>
            </a:endParaRPr>
          </a:p>
        </p:txBody>
      </p:sp>
      <p:sp>
        <p:nvSpPr>
          <p:cNvPr id="42" name="TextBox 41"/>
          <p:cNvSpPr txBox="1"/>
          <p:nvPr/>
        </p:nvSpPr>
        <p:spPr>
          <a:xfrm>
            <a:off x="3981032" y="1757637"/>
            <a:ext cx="1889049" cy="615297"/>
          </a:xfrm>
          <a:prstGeom prst="rect">
            <a:avLst/>
          </a:prstGeom>
          <a:noFill/>
        </p:spPr>
        <p:txBody>
          <a:bodyPr wrap="square" lIns="0" tIns="0" rIns="0" bIns="0" rtlCol="0">
            <a:spAutoFit/>
          </a:bodyPr>
          <a:lstStyle/>
          <a:p>
            <a:r>
              <a:rPr lang="ru-RU" sz="1999" dirty="0">
                <a:solidFill>
                  <a:srgbClr val="D94026"/>
                </a:solidFill>
                <a:latin typeface="Segoe UI Light" pitchFamily="34" charset="0"/>
              </a:rPr>
              <a:t>Ключевые виды </a:t>
            </a:r>
            <a:r>
              <a:rPr lang="en-US" sz="1999" dirty="0" smtClean="0">
                <a:solidFill>
                  <a:srgbClr val="D94026"/>
                </a:solidFill>
                <a:latin typeface="Segoe UI Light" pitchFamily="34" charset="0"/>
              </a:rPr>
              <a:t/>
            </a:r>
            <a:br>
              <a:rPr lang="en-US" sz="1999" dirty="0" smtClean="0">
                <a:solidFill>
                  <a:srgbClr val="D94026"/>
                </a:solidFill>
                <a:latin typeface="Segoe UI Light" pitchFamily="34" charset="0"/>
              </a:rPr>
            </a:br>
            <a:r>
              <a:rPr lang="ru-RU" sz="1999" dirty="0" smtClean="0">
                <a:solidFill>
                  <a:srgbClr val="D94026"/>
                </a:solidFill>
                <a:latin typeface="Segoe UI Light" pitchFamily="34" charset="0"/>
              </a:rPr>
              <a:t>деятельности</a:t>
            </a:r>
            <a:endParaRPr lang="ru-RU" sz="1999" dirty="0">
              <a:solidFill>
                <a:srgbClr val="D94026"/>
              </a:solidFill>
              <a:latin typeface="Segoe UI Light" pitchFamily="34" charset="0"/>
            </a:endParaRPr>
          </a:p>
        </p:txBody>
      </p:sp>
      <p:cxnSp>
        <p:nvCxnSpPr>
          <p:cNvPr id="43" name="Прямая соединительная линия 42"/>
          <p:cNvCxnSpPr/>
          <p:nvPr/>
        </p:nvCxnSpPr>
        <p:spPr>
          <a:xfrm>
            <a:off x="5807759" y="1953010"/>
            <a:ext cx="475811" cy="1412779"/>
          </a:xfrm>
          <a:prstGeom prst="line">
            <a:avLst/>
          </a:prstGeom>
          <a:ln w="12700">
            <a:solidFill>
              <a:srgbClr val="D94026"/>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a:off x="7193642" y="6522399"/>
            <a:ext cx="3563072" cy="0"/>
          </a:xfrm>
          <a:prstGeom prst="line">
            <a:avLst/>
          </a:prstGeom>
          <a:ln w="190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7163345" y="2065334"/>
            <a:ext cx="1" cy="1141188"/>
          </a:xfrm>
          <a:prstGeom prst="line">
            <a:avLst/>
          </a:prstGeom>
          <a:ln w="12700">
            <a:solidFill>
              <a:srgbClr val="D94026"/>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flipH="1">
            <a:off x="8597860" y="2074619"/>
            <a:ext cx="1425084" cy="943224"/>
          </a:xfrm>
          <a:prstGeom prst="line">
            <a:avLst/>
          </a:prstGeom>
          <a:ln w="12700">
            <a:solidFill>
              <a:srgbClr val="D94026"/>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flipH="1">
            <a:off x="9617966" y="2786234"/>
            <a:ext cx="404978" cy="420287"/>
          </a:xfrm>
          <a:prstGeom prst="line">
            <a:avLst/>
          </a:prstGeom>
          <a:ln w="12700">
            <a:solidFill>
              <a:srgbClr val="D94026"/>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flipH="1">
            <a:off x="8786710" y="4374967"/>
            <a:ext cx="1860886" cy="253253"/>
          </a:xfrm>
          <a:prstGeom prst="line">
            <a:avLst/>
          </a:prstGeom>
          <a:ln w="12700">
            <a:solidFill>
              <a:srgbClr val="D94026"/>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flipV="1">
            <a:off x="10766245" y="6516667"/>
            <a:ext cx="1" cy="287925"/>
          </a:xfrm>
          <a:prstGeom prst="line">
            <a:avLst/>
          </a:prstGeom>
          <a:ln w="190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147321" y="3598375"/>
            <a:ext cx="1194114" cy="615297"/>
          </a:xfrm>
          <a:prstGeom prst="rect">
            <a:avLst/>
          </a:prstGeom>
          <a:noFill/>
        </p:spPr>
        <p:txBody>
          <a:bodyPr wrap="square" lIns="0" tIns="0" rIns="0" bIns="0" rtlCol="0">
            <a:spAutoFit/>
          </a:bodyPr>
          <a:lstStyle/>
          <a:p>
            <a:r>
              <a:rPr lang="ru-RU" sz="1999" dirty="0">
                <a:solidFill>
                  <a:srgbClr val="D94026"/>
                </a:solidFill>
                <a:latin typeface="Segoe UI Light" pitchFamily="34" charset="0"/>
              </a:rPr>
              <a:t>Ключевые </a:t>
            </a:r>
            <a:r>
              <a:rPr lang="en-US" sz="1999" dirty="0" smtClean="0">
                <a:solidFill>
                  <a:srgbClr val="D94026"/>
                </a:solidFill>
                <a:latin typeface="Segoe UI Light" pitchFamily="34" charset="0"/>
              </a:rPr>
              <a:t/>
            </a:r>
            <a:br>
              <a:rPr lang="en-US" sz="1999" dirty="0" smtClean="0">
                <a:solidFill>
                  <a:srgbClr val="D94026"/>
                </a:solidFill>
                <a:latin typeface="Segoe UI Light" pitchFamily="34" charset="0"/>
              </a:rPr>
            </a:br>
            <a:r>
              <a:rPr lang="ru-RU" sz="1999" dirty="0" smtClean="0">
                <a:solidFill>
                  <a:srgbClr val="D94026"/>
                </a:solidFill>
                <a:latin typeface="Segoe UI Light" pitchFamily="34" charset="0"/>
              </a:rPr>
              <a:t>ресурсы</a:t>
            </a:r>
            <a:endParaRPr lang="ru-RU" sz="1999" dirty="0">
              <a:solidFill>
                <a:srgbClr val="D94026"/>
              </a:solidFill>
              <a:latin typeface="Segoe UI Light" pitchFamily="34" charset="0"/>
            </a:endParaRPr>
          </a:p>
        </p:txBody>
      </p:sp>
      <p:cxnSp>
        <p:nvCxnSpPr>
          <p:cNvPr id="51" name="Прямая соединительная линия 50"/>
          <p:cNvCxnSpPr/>
          <p:nvPr/>
        </p:nvCxnSpPr>
        <p:spPr>
          <a:xfrm>
            <a:off x="4105656" y="3966784"/>
            <a:ext cx="1764426" cy="562032"/>
          </a:xfrm>
          <a:prstGeom prst="line">
            <a:avLst/>
          </a:prstGeom>
          <a:ln w="12700">
            <a:solidFill>
              <a:srgbClr val="D94026"/>
            </a:solidFill>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a:xfrm flipV="1">
            <a:off x="3558186" y="6546064"/>
            <a:ext cx="1" cy="287925"/>
          </a:xfrm>
          <a:prstGeom prst="line">
            <a:avLst/>
          </a:prstGeom>
          <a:ln w="190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Полилиния 12"/>
          <p:cNvSpPr/>
          <p:nvPr/>
        </p:nvSpPr>
        <p:spPr bwMode="auto">
          <a:xfrm>
            <a:off x="6585857" y="345621"/>
            <a:ext cx="0" cy="141515"/>
          </a:xfrm>
          <a:custGeom>
            <a:avLst/>
            <a:gdLst>
              <a:gd name="connsiteX0" fmla="*/ 0 w 0"/>
              <a:gd name="connsiteY0" fmla="*/ 141515 h 141515"/>
              <a:gd name="connsiteX1" fmla="*/ 0 w 0"/>
              <a:gd name="connsiteY1" fmla="*/ 0 h 141515"/>
            </a:gdLst>
            <a:ahLst/>
            <a:cxnLst>
              <a:cxn ang="0">
                <a:pos x="connsiteX0" y="connsiteY0"/>
              </a:cxn>
              <a:cxn ang="0">
                <a:pos x="connsiteX1" y="connsiteY1"/>
              </a:cxn>
            </a:cxnLst>
            <a:rect l="l" t="t" r="r" b="b"/>
            <a:pathLst>
              <a:path h="141515">
                <a:moveTo>
                  <a:pt x="0" y="141515"/>
                </a:moveTo>
                <a:lnTo>
                  <a:pt x="0" y="0"/>
                </a:lnTo>
              </a:path>
            </a:pathLst>
          </a:custGeom>
          <a:no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4" name="Полилиния 13"/>
          <p:cNvSpPr/>
          <p:nvPr/>
        </p:nvSpPr>
        <p:spPr bwMode="auto">
          <a:xfrm>
            <a:off x="355600" y="2912533"/>
            <a:ext cx="1072444" cy="513645"/>
          </a:xfrm>
          <a:custGeom>
            <a:avLst/>
            <a:gdLst>
              <a:gd name="connsiteX0" fmla="*/ 1072444 w 1072444"/>
              <a:gd name="connsiteY0" fmla="*/ 333023 h 513645"/>
              <a:gd name="connsiteX1" fmla="*/ 1072444 w 1072444"/>
              <a:gd name="connsiteY1" fmla="*/ 333023 h 513645"/>
              <a:gd name="connsiteX2" fmla="*/ 1010356 w 1072444"/>
              <a:gd name="connsiteY2" fmla="*/ 254000 h 513645"/>
              <a:gd name="connsiteX3" fmla="*/ 999067 w 1072444"/>
              <a:gd name="connsiteY3" fmla="*/ 237067 h 513645"/>
              <a:gd name="connsiteX4" fmla="*/ 999067 w 1072444"/>
              <a:gd name="connsiteY4" fmla="*/ 191911 h 513645"/>
              <a:gd name="connsiteX5" fmla="*/ 982133 w 1072444"/>
              <a:gd name="connsiteY5" fmla="*/ 101600 h 513645"/>
              <a:gd name="connsiteX6" fmla="*/ 999067 w 1072444"/>
              <a:gd name="connsiteY6" fmla="*/ 0 h 513645"/>
              <a:gd name="connsiteX7" fmla="*/ 45156 w 1072444"/>
              <a:gd name="connsiteY7" fmla="*/ 56445 h 513645"/>
              <a:gd name="connsiteX8" fmla="*/ 0 w 1072444"/>
              <a:gd name="connsiteY8" fmla="*/ 513645 h 513645"/>
              <a:gd name="connsiteX9" fmla="*/ 1072444 w 1072444"/>
              <a:gd name="connsiteY9" fmla="*/ 333023 h 51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2444" h="513645">
                <a:moveTo>
                  <a:pt x="1072444" y="333023"/>
                </a:moveTo>
                <a:lnTo>
                  <a:pt x="1072444" y="333023"/>
                </a:lnTo>
                <a:cubicBezTo>
                  <a:pt x="1051748" y="306682"/>
                  <a:pt x="1030705" y="280610"/>
                  <a:pt x="1010356" y="254000"/>
                </a:cubicBezTo>
                <a:cubicBezTo>
                  <a:pt x="1006235" y="248611"/>
                  <a:pt x="1000281" y="243741"/>
                  <a:pt x="999067" y="237067"/>
                </a:cubicBezTo>
                <a:cubicBezTo>
                  <a:pt x="996374" y="222258"/>
                  <a:pt x="999067" y="206963"/>
                  <a:pt x="999067" y="191911"/>
                </a:cubicBezTo>
                <a:lnTo>
                  <a:pt x="982133" y="101600"/>
                </a:lnTo>
                <a:lnTo>
                  <a:pt x="999067" y="0"/>
                </a:lnTo>
                <a:lnTo>
                  <a:pt x="45156" y="56445"/>
                </a:lnTo>
                <a:lnTo>
                  <a:pt x="0" y="513645"/>
                </a:lnTo>
                <a:lnTo>
                  <a:pt x="1072444" y="333023"/>
                </a:lnTo>
                <a:close/>
              </a:path>
            </a:pathLst>
          </a:custGeom>
          <a:solidFill>
            <a:schemeClr val="tx1"/>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ru-RU" sz="2200" dirty="0" smtClean="0">
              <a:solidFill>
                <a:schemeClr val="tx1">
                  <a:alpha val="99000"/>
                </a:schemeClr>
              </a:solidFill>
            </a:endParaRPr>
          </a:p>
        </p:txBody>
      </p:sp>
      <p:sp>
        <p:nvSpPr>
          <p:cNvPr id="15" name="Полилиния 14"/>
          <p:cNvSpPr/>
          <p:nvPr/>
        </p:nvSpPr>
        <p:spPr bwMode="auto">
          <a:xfrm>
            <a:off x="2583801" y="1603022"/>
            <a:ext cx="1032933" cy="1772356"/>
          </a:xfrm>
          <a:custGeom>
            <a:avLst/>
            <a:gdLst>
              <a:gd name="connsiteX0" fmla="*/ 0 w 1032933"/>
              <a:gd name="connsiteY0" fmla="*/ 1665111 h 1772356"/>
              <a:gd name="connsiteX1" fmla="*/ 33867 w 1032933"/>
              <a:gd name="connsiteY1" fmla="*/ 1377245 h 1772356"/>
              <a:gd name="connsiteX2" fmla="*/ 214489 w 1032933"/>
              <a:gd name="connsiteY2" fmla="*/ 1332089 h 1772356"/>
              <a:gd name="connsiteX3" fmla="*/ 344311 w 1032933"/>
              <a:gd name="connsiteY3" fmla="*/ 0 h 1772356"/>
              <a:gd name="connsiteX4" fmla="*/ 1032933 w 1032933"/>
              <a:gd name="connsiteY4" fmla="*/ 84667 h 1772356"/>
              <a:gd name="connsiteX5" fmla="*/ 880533 w 1032933"/>
              <a:gd name="connsiteY5" fmla="*/ 1772356 h 1772356"/>
              <a:gd name="connsiteX6" fmla="*/ 0 w 1032933"/>
              <a:gd name="connsiteY6" fmla="*/ 1665111 h 177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33" h="1772356">
                <a:moveTo>
                  <a:pt x="0" y="1665111"/>
                </a:moveTo>
                <a:lnTo>
                  <a:pt x="33867" y="1377245"/>
                </a:lnTo>
                <a:lnTo>
                  <a:pt x="214489" y="1332089"/>
                </a:lnTo>
                <a:lnTo>
                  <a:pt x="344311" y="0"/>
                </a:lnTo>
                <a:lnTo>
                  <a:pt x="1032933" y="84667"/>
                </a:lnTo>
                <a:lnTo>
                  <a:pt x="880533" y="1772356"/>
                </a:lnTo>
                <a:lnTo>
                  <a:pt x="0" y="1665111"/>
                </a:lnTo>
                <a:close/>
              </a:path>
            </a:pathLst>
          </a:custGeom>
          <a:solidFill>
            <a:schemeClr val="tx1"/>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ru-RU" sz="2200" dirty="0" smtClean="0">
              <a:solidFill>
                <a:schemeClr val="tx1">
                  <a:alpha val="99000"/>
                </a:schemeClr>
              </a:solidFill>
            </a:endParaRPr>
          </a:p>
        </p:txBody>
      </p:sp>
      <p:sp>
        <p:nvSpPr>
          <p:cNvPr id="16" name="Полилиния 15"/>
          <p:cNvSpPr/>
          <p:nvPr/>
        </p:nvSpPr>
        <p:spPr bwMode="auto">
          <a:xfrm>
            <a:off x="2065868" y="1670755"/>
            <a:ext cx="270933" cy="344311"/>
          </a:xfrm>
          <a:custGeom>
            <a:avLst/>
            <a:gdLst>
              <a:gd name="connsiteX0" fmla="*/ 0 w 270933"/>
              <a:gd name="connsiteY0" fmla="*/ 0 h 344311"/>
              <a:gd name="connsiteX1" fmla="*/ 0 w 270933"/>
              <a:gd name="connsiteY1" fmla="*/ 0 h 344311"/>
              <a:gd name="connsiteX2" fmla="*/ 16933 w 270933"/>
              <a:gd name="connsiteY2" fmla="*/ 225778 h 344311"/>
              <a:gd name="connsiteX3" fmla="*/ 56444 w 270933"/>
              <a:gd name="connsiteY3" fmla="*/ 265289 h 344311"/>
              <a:gd name="connsiteX4" fmla="*/ 259644 w 270933"/>
              <a:gd name="connsiteY4" fmla="*/ 344311 h 344311"/>
              <a:gd name="connsiteX5" fmla="*/ 270933 w 270933"/>
              <a:gd name="connsiteY5" fmla="*/ 33867 h 344311"/>
              <a:gd name="connsiteX6" fmla="*/ 0 w 270933"/>
              <a:gd name="connsiteY6" fmla="*/ 0 h 34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33" h="344311">
                <a:moveTo>
                  <a:pt x="0" y="0"/>
                </a:moveTo>
                <a:lnTo>
                  <a:pt x="0" y="0"/>
                </a:lnTo>
                <a:lnTo>
                  <a:pt x="16933" y="225778"/>
                </a:lnTo>
                <a:lnTo>
                  <a:pt x="56444" y="265289"/>
                </a:lnTo>
                <a:lnTo>
                  <a:pt x="259644" y="344311"/>
                </a:lnTo>
                <a:lnTo>
                  <a:pt x="270933" y="33867"/>
                </a:lnTo>
                <a:lnTo>
                  <a:pt x="0" y="0"/>
                </a:lnTo>
                <a:close/>
              </a:path>
            </a:pathLst>
          </a:custGeom>
          <a:solidFill>
            <a:schemeClr val="tx1"/>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ru-RU" sz="2200" dirty="0" smtClean="0">
              <a:solidFill>
                <a:schemeClr val="tx1">
                  <a:alpha val="99000"/>
                </a:schemeClr>
              </a:solidFill>
            </a:endParaRPr>
          </a:p>
        </p:txBody>
      </p:sp>
    </p:spTree>
    <p:custDataLst>
      <p:custData r:id="rId1"/>
      <p:tags r:id="rId2"/>
    </p:custDataLst>
    <p:extLst>
      <p:ext uri="{BB962C8B-B14F-4D97-AF65-F5344CB8AC3E}">
        <p14:creationId xmlns:p14="http://schemas.microsoft.com/office/powerpoint/2010/main" val="201464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767"/>
            <a:ext cx="12188825" cy="6852466"/>
          </a:xfrm>
          <a:prstGeom prst="rect">
            <a:avLst/>
          </a:prstGeom>
        </p:spPr>
      </p:pic>
      <p:sp>
        <p:nvSpPr>
          <p:cNvPr id="34"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a:t>
            </a:r>
            <a:r>
              <a:rPr lang="ru-RU" sz="3599" dirty="0" smtClean="0">
                <a:latin typeface="Segoe UI Light" panose="020B0502040204020203" pitchFamily="34" charset="0"/>
                <a:cs typeface="Segoe UI Light" panose="020B0502040204020203" pitchFamily="34" charset="0"/>
              </a:rPr>
              <a:t>Новые модели бизнеса</a:t>
            </a:r>
            <a:endParaRPr lang="en-US" sz="3599" dirty="0">
              <a:latin typeface="Segoe UI Light" panose="020B0502040204020203" pitchFamily="34" charset="0"/>
              <a:cs typeface="Segoe UI Light" panose="020B0502040204020203" pitchFamily="34" charset="0"/>
            </a:endParaRPr>
          </a:p>
        </p:txBody>
      </p:sp>
      <p:graphicFrame>
        <p:nvGraphicFramePr>
          <p:cNvPr id="46" name="Таблица 45"/>
          <p:cNvGraphicFramePr>
            <a:graphicFrameLocks noGrp="1"/>
          </p:cNvGraphicFramePr>
          <p:nvPr>
            <p:extLst>
              <p:ext uri="{D42A27DB-BD31-4B8C-83A1-F6EECF244321}">
                <p14:modId xmlns:p14="http://schemas.microsoft.com/office/powerpoint/2010/main" val="68662588"/>
              </p:ext>
            </p:extLst>
          </p:nvPr>
        </p:nvGraphicFramePr>
        <p:xfrm>
          <a:off x="-2" y="1493355"/>
          <a:ext cx="12188827" cy="5361877"/>
        </p:xfrm>
        <a:graphic>
          <a:graphicData uri="http://schemas.openxmlformats.org/drawingml/2006/table">
            <a:tbl>
              <a:tblPr firstRow="1" bandRow="1">
                <a:tableStyleId>{8799B23B-EC83-4686-B30A-512413B5E67A}</a:tableStyleId>
              </a:tblPr>
              <a:tblGrid>
                <a:gridCol w="2069562"/>
                <a:gridCol w="3250353"/>
                <a:gridCol w="774498"/>
                <a:gridCol w="926859"/>
                <a:gridCol w="2869453"/>
                <a:gridCol w="2298102"/>
              </a:tblGrid>
              <a:tr h="647021">
                <a:tc>
                  <a:txBody>
                    <a:bodyPr/>
                    <a:lstStyle/>
                    <a:p>
                      <a:pPr algn="ctr"/>
                      <a:r>
                        <a:rPr lang="ru-RU" sz="1800" b="0" dirty="0" smtClean="0">
                          <a:solidFill>
                            <a:schemeClr val="tx1"/>
                          </a:solidFill>
                          <a:latin typeface="Segoe UI Light" panose="020B0502040204020203" pitchFamily="34" charset="0"/>
                          <a:cs typeface="Segoe UI Light" panose="020B0502040204020203" pitchFamily="34" charset="0"/>
                        </a:rPr>
                        <a:t>Ключевые</a:t>
                      </a:r>
                    </a:p>
                    <a:p>
                      <a:pPr algn="ctr"/>
                      <a:r>
                        <a:rPr lang="ru-RU" sz="1800" b="0" dirty="0" smtClean="0">
                          <a:solidFill>
                            <a:schemeClr val="tx1"/>
                          </a:solidFill>
                          <a:latin typeface="Segoe UI Light" panose="020B0502040204020203" pitchFamily="34" charset="0"/>
                          <a:cs typeface="Segoe UI Light" panose="020B0502040204020203" pitchFamily="34" charset="0"/>
                        </a:rPr>
                        <a:t>партнеры</a:t>
                      </a:r>
                      <a:endParaRPr lang="ru-RU" sz="1800" b="0" baseline="0" dirty="0" smtClean="0">
                        <a:solidFill>
                          <a:schemeClr val="tx1"/>
                        </a:solidFill>
                        <a:latin typeface="Segoe UI Light" panose="020B0502040204020203"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4026"/>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ru-RU" sz="1800" b="0" dirty="0" smtClean="0">
                          <a:solidFill>
                            <a:schemeClr val="tx1"/>
                          </a:solidFill>
                          <a:latin typeface="Segoe UI Light" panose="020B0502040204020203" pitchFamily="34" charset="0"/>
                          <a:cs typeface="Segoe UI Light" panose="020B0502040204020203" pitchFamily="34" charset="0"/>
                        </a:rPr>
                        <a:t>Ключевые виды </a:t>
                      </a:r>
                      <a:br>
                        <a:rPr lang="ru-RU" sz="1800" b="0" dirty="0" smtClean="0">
                          <a:solidFill>
                            <a:schemeClr val="tx1"/>
                          </a:solidFill>
                          <a:latin typeface="Segoe UI Light" panose="020B0502040204020203" pitchFamily="34" charset="0"/>
                          <a:cs typeface="Segoe UI Light" panose="020B0502040204020203" pitchFamily="34" charset="0"/>
                        </a:rPr>
                      </a:br>
                      <a:r>
                        <a:rPr lang="ru-RU" sz="1800" b="0" dirty="0" smtClean="0">
                          <a:solidFill>
                            <a:schemeClr val="tx1"/>
                          </a:solidFill>
                          <a:latin typeface="Segoe UI Light" panose="020B0502040204020203" pitchFamily="34" charset="0"/>
                          <a:cs typeface="Segoe UI Light" panose="020B0502040204020203" pitchFamily="34" charset="0"/>
                        </a:rPr>
                        <a:t>деятельности</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4026"/>
                    </a:solidFill>
                  </a:tcPr>
                </a:tc>
                <a:tc gridSpan="2">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ru-RU" sz="1800" b="0" dirty="0" smtClean="0">
                          <a:solidFill>
                            <a:schemeClr val="tx1"/>
                          </a:solidFill>
                          <a:latin typeface="Segoe UI Light" panose="020B0502040204020203" pitchFamily="34" charset="0"/>
                          <a:cs typeface="Segoe UI Light" panose="020B0502040204020203" pitchFamily="34" charset="0"/>
                        </a:rPr>
                        <a:t>Ценностные предложения</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4026"/>
                    </a:solidFill>
                  </a:tcPr>
                </a:tc>
                <a:tc hMerge="1">
                  <a:txBody>
                    <a:bodyPr/>
                    <a:lstStyle/>
                    <a:p>
                      <a:endParaRPr lang="ru-RU"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2060"/>
                    </a:solidFill>
                  </a:tcPr>
                </a:tc>
                <a:tc>
                  <a:txBody>
                    <a:bodyPr/>
                    <a:lstStyle/>
                    <a:p>
                      <a:pPr algn="ctr"/>
                      <a:r>
                        <a:rPr lang="ru-RU" sz="1800" b="0" dirty="0" smtClean="0">
                          <a:solidFill>
                            <a:schemeClr val="tx1"/>
                          </a:solidFill>
                          <a:latin typeface="Segoe UI Light" panose="020B0502040204020203" pitchFamily="34" charset="0"/>
                          <a:cs typeface="Segoe UI Light" panose="020B0502040204020203" pitchFamily="34" charset="0"/>
                        </a:rPr>
                        <a:t>Взаимоотношения</a:t>
                      </a:r>
                      <a:r>
                        <a:rPr lang="ru-RU" sz="1800" b="0" baseline="0" dirty="0" smtClean="0">
                          <a:solidFill>
                            <a:schemeClr val="tx1"/>
                          </a:solidFill>
                          <a:latin typeface="Segoe UI Light" panose="020B0502040204020203" pitchFamily="34" charset="0"/>
                          <a:cs typeface="Segoe UI Light" panose="020B0502040204020203" pitchFamily="34" charset="0"/>
                        </a:rPr>
                        <a:t> </a:t>
                      </a:r>
                      <a:r>
                        <a:rPr lang="en-US" sz="1800" b="0" baseline="0" dirty="0" smtClean="0">
                          <a:solidFill>
                            <a:schemeClr val="tx1"/>
                          </a:solidFill>
                          <a:latin typeface="Segoe UI Light" panose="020B0502040204020203" pitchFamily="34" charset="0"/>
                          <a:cs typeface="Segoe UI Light" panose="020B0502040204020203" pitchFamily="34" charset="0"/>
                        </a:rPr>
                        <a:t/>
                      </a:r>
                      <a:br>
                        <a:rPr lang="en-US" sz="1800" b="0" baseline="0" dirty="0" smtClean="0">
                          <a:solidFill>
                            <a:schemeClr val="tx1"/>
                          </a:solidFill>
                          <a:latin typeface="Segoe UI Light" panose="020B0502040204020203" pitchFamily="34" charset="0"/>
                          <a:cs typeface="Segoe UI Light" panose="020B0502040204020203" pitchFamily="34" charset="0"/>
                        </a:rPr>
                      </a:br>
                      <a:r>
                        <a:rPr lang="ru-RU" sz="1800" b="0" baseline="0" dirty="0" smtClean="0">
                          <a:solidFill>
                            <a:schemeClr val="tx1"/>
                          </a:solidFill>
                          <a:latin typeface="Segoe UI Light" panose="020B0502040204020203" pitchFamily="34" charset="0"/>
                          <a:cs typeface="Segoe UI Light" panose="020B0502040204020203" pitchFamily="34" charset="0"/>
                        </a:rPr>
                        <a:t>с клиентами</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4026"/>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ru-RU" sz="1800" b="0" dirty="0" smtClean="0">
                          <a:solidFill>
                            <a:schemeClr val="tx1"/>
                          </a:solidFill>
                          <a:latin typeface="Segoe UI Light" panose="020B0502040204020203" pitchFamily="34" charset="0"/>
                          <a:cs typeface="Segoe UI Light" panose="020B0502040204020203" pitchFamily="34" charset="0"/>
                        </a:rPr>
                        <a:t>Потребительские сегменты</a:t>
                      </a:r>
                      <a:endParaRPr lang="ru-RU" sz="1800" b="0" dirty="0">
                        <a:solidFill>
                          <a:schemeClr val="tx1"/>
                        </a:solidFill>
                        <a:latin typeface="Segoe UI Light"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4026"/>
                    </a:solidFill>
                  </a:tcPr>
                </a:tc>
              </a:tr>
              <a:tr h="1432720">
                <a:tc rowSpan="3">
                  <a:txBody>
                    <a:bodyPr/>
                    <a:lstStyle/>
                    <a:p>
                      <a:pPr marL="0" marR="0" indent="0" algn="ctr" defTabSz="914363" rtl="0" eaLnBrk="1" fontAlgn="auto" latinLnBrk="0" hangingPunct="1">
                        <a:lnSpc>
                          <a:spcPct val="100000"/>
                        </a:lnSpc>
                        <a:spcBef>
                          <a:spcPts val="0"/>
                        </a:spcBef>
                        <a:spcAft>
                          <a:spcPts val="600"/>
                        </a:spcAft>
                        <a:buClrTx/>
                        <a:buSzTx/>
                        <a:buFont typeface="Arial" pitchFamily="34" charset="0"/>
                        <a:buNone/>
                        <a:tabLst/>
                        <a:defRPr/>
                      </a:pPr>
                      <a:endParaRPr lang="ru-RU" sz="1800" b="0" baseline="0" dirty="0" smtClean="0">
                        <a:solidFill>
                          <a:schemeClr val="tx1"/>
                        </a:solidFill>
                        <a:latin typeface="Segoe UI Light" panose="020B0502040204020203"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363" rtl="0" eaLnBrk="1" fontAlgn="auto" latinLnBrk="0" hangingPunct="1">
                        <a:lnSpc>
                          <a:spcPct val="100000"/>
                        </a:lnSpc>
                        <a:spcBef>
                          <a:spcPts val="0"/>
                        </a:spcBef>
                        <a:spcAft>
                          <a:spcPts val="600"/>
                        </a:spcAft>
                        <a:buClrTx/>
                        <a:buSzTx/>
                        <a:buFont typeface="Arial" pitchFamily="34" charset="0"/>
                        <a:buNone/>
                        <a:tabLst/>
                        <a:defRPr/>
                      </a:pPr>
                      <a:r>
                        <a:rPr lang="ru-RU" sz="1800" b="0" dirty="0" smtClean="0">
                          <a:solidFill>
                            <a:schemeClr val="tx1"/>
                          </a:solidFill>
                          <a:latin typeface="Segoe UI Light" panose="020B0502040204020203" pitchFamily="34" charset="0"/>
                          <a:cs typeface="Segoe UI Light" panose="020B0502040204020203" pitchFamily="34" charset="0"/>
                        </a:rPr>
                        <a:t>Тиражирование</a:t>
                      </a:r>
                    </a:p>
                    <a:p>
                      <a:pPr marL="0" marR="0" indent="0" algn="ctr" defTabSz="914363" rtl="0" eaLnBrk="1" fontAlgn="auto" latinLnBrk="0" hangingPunct="1">
                        <a:lnSpc>
                          <a:spcPct val="100000"/>
                        </a:lnSpc>
                        <a:spcBef>
                          <a:spcPts val="0"/>
                        </a:spcBef>
                        <a:spcAft>
                          <a:spcPts val="600"/>
                        </a:spcAft>
                        <a:buClrTx/>
                        <a:buSzTx/>
                        <a:buFont typeface="Arial" pitchFamily="34" charset="0"/>
                        <a:buNone/>
                        <a:tabLst/>
                        <a:defRPr/>
                      </a:pPr>
                      <a:r>
                        <a:rPr lang="ru-RU" sz="1800" b="0" dirty="0" smtClean="0">
                          <a:solidFill>
                            <a:schemeClr val="tx1"/>
                          </a:solidFill>
                          <a:latin typeface="Segoe UI Light" panose="020B0502040204020203" pitchFamily="34" charset="0"/>
                          <a:cs typeface="Segoe UI Light" panose="020B0502040204020203" pitchFamily="34" charset="0"/>
                        </a:rPr>
                        <a:t>↓</a:t>
                      </a:r>
                    </a:p>
                    <a:p>
                      <a:pPr marL="0" marR="0" indent="0" algn="ctr" defTabSz="914363" rtl="0" eaLnBrk="1" fontAlgn="auto" latinLnBrk="0" hangingPunct="1">
                        <a:lnSpc>
                          <a:spcPct val="100000"/>
                        </a:lnSpc>
                        <a:spcBef>
                          <a:spcPts val="0"/>
                        </a:spcBef>
                        <a:spcAft>
                          <a:spcPts val="600"/>
                        </a:spcAft>
                        <a:buClrTx/>
                        <a:buSzTx/>
                        <a:buFont typeface="Arial" pitchFamily="34" charset="0"/>
                        <a:buNone/>
                        <a:tabLst/>
                        <a:defRPr/>
                      </a:pPr>
                      <a:r>
                        <a:rPr lang="ru-RU" sz="1800" b="0" dirty="0" smtClean="0">
                          <a:solidFill>
                            <a:schemeClr val="tx1"/>
                          </a:solidFill>
                          <a:latin typeface="Segoe UI Light" panose="020B0502040204020203" pitchFamily="34" charset="0"/>
                          <a:cs typeface="Segoe UI Light" panose="020B0502040204020203" pitchFamily="34" charset="0"/>
                        </a:rPr>
                        <a:t>Разработка </a:t>
                      </a:r>
                    </a:p>
                    <a:p>
                      <a:pPr marL="0" marR="0" indent="0" algn="ctr" defTabSz="914363" rtl="0" eaLnBrk="1" fontAlgn="auto" latinLnBrk="0" hangingPunct="1">
                        <a:lnSpc>
                          <a:spcPct val="100000"/>
                        </a:lnSpc>
                        <a:spcBef>
                          <a:spcPts val="0"/>
                        </a:spcBef>
                        <a:spcAft>
                          <a:spcPts val="600"/>
                        </a:spcAft>
                        <a:buClrTx/>
                        <a:buSzTx/>
                        <a:buFont typeface="Arial" pitchFamily="34" charset="0"/>
                        <a:buNone/>
                        <a:tabLst/>
                        <a:defRPr/>
                      </a:pPr>
                      <a:endParaRPr lang="ru-RU" sz="1800" b="0" dirty="0" smtClean="0">
                        <a:solidFill>
                          <a:schemeClr val="tx1"/>
                        </a:solidFill>
                        <a:latin typeface="Segoe UI Light" panose="020B0502040204020203"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gridSpan="2">
                  <a:txBody>
                    <a:bodyPr/>
                    <a:lstStyle/>
                    <a:p>
                      <a:pPr algn="ctr">
                        <a:spcAft>
                          <a:spcPts val="600"/>
                        </a:spcAft>
                        <a:buFont typeface="Arial" pitchFamily="34" charset="0"/>
                        <a:buNone/>
                      </a:pPr>
                      <a:r>
                        <a:rPr lang="ru-RU" sz="1800" b="0" dirty="0" err="1" smtClean="0">
                          <a:solidFill>
                            <a:schemeClr val="tx1"/>
                          </a:solidFill>
                          <a:latin typeface="Segoe UI Light" panose="020B0502040204020203" pitchFamily="34" charset="0"/>
                          <a:cs typeface="Segoe UI Light" panose="020B0502040204020203" pitchFamily="34" charset="0"/>
                        </a:rPr>
                        <a:t>Нематериаль-ные</a:t>
                      </a:r>
                      <a:r>
                        <a:rPr lang="ru-RU" sz="1800" b="0" dirty="0" smtClean="0">
                          <a:solidFill>
                            <a:schemeClr val="tx1"/>
                          </a:solidFill>
                          <a:latin typeface="Segoe UI Light" panose="020B0502040204020203" pitchFamily="34" charset="0"/>
                          <a:cs typeface="Segoe UI Light" panose="020B0502040204020203" pitchFamily="34" charset="0"/>
                        </a:rPr>
                        <a:t> и цифро-вые товары</a:t>
                      </a:r>
                    </a:p>
                    <a:p>
                      <a:pPr algn="ctr">
                        <a:spcAft>
                          <a:spcPts val="600"/>
                        </a:spcAft>
                        <a:buFont typeface="Arial" pitchFamily="34" charset="0"/>
                        <a:buNone/>
                      </a:pPr>
                      <a:endParaRPr lang="ru-RU" sz="1800" b="0" dirty="0" smtClean="0">
                        <a:solidFill>
                          <a:schemeClr val="tx1"/>
                        </a:solidFill>
                        <a:latin typeface="Segoe UI Light" panose="020B0502040204020203" pitchFamily="34" charset="0"/>
                        <a:cs typeface="Segoe UI Light" panose="020B0502040204020203" pitchFamily="34" charset="0"/>
                      </a:endParaRPr>
                    </a:p>
                    <a:p>
                      <a:pPr algn="ctr">
                        <a:spcAft>
                          <a:spcPts val="600"/>
                        </a:spcAft>
                        <a:buFont typeface="Arial" pitchFamily="34" charset="0"/>
                        <a:buNone/>
                      </a:pPr>
                      <a:r>
                        <a:rPr lang="ru-RU" sz="1800" b="0" dirty="0" smtClean="0">
                          <a:solidFill>
                            <a:schemeClr val="tx1"/>
                          </a:solidFill>
                          <a:latin typeface="Segoe UI Light" panose="020B0502040204020203" pitchFamily="34" charset="0"/>
                          <a:cs typeface="Segoe UI Light" panose="020B0502040204020203" pitchFamily="34" charset="0"/>
                        </a:rPr>
                        <a:t>Бестселлеры </a:t>
                      </a:r>
                    </a:p>
                    <a:p>
                      <a:pPr algn="ctr">
                        <a:spcAft>
                          <a:spcPts val="600"/>
                        </a:spcAft>
                        <a:buFont typeface="Arial" pitchFamily="34" charset="0"/>
                        <a:buNone/>
                      </a:pPr>
                      <a:r>
                        <a:rPr lang="ru-RU" sz="1800" b="0" dirty="0" smtClean="0">
                          <a:solidFill>
                            <a:schemeClr val="tx1"/>
                          </a:solidFill>
                          <a:latin typeface="Segoe UI Light" panose="020B0502040204020203" pitchFamily="34" charset="0"/>
                          <a:cs typeface="Segoe UI Light" panose="020B0502040204020203" pitchFamily="34" charset="0"/>
                        </a:rPr>
                        <a:t>↓</a:t>
                      </a:r>
                    </a:p>
                    <a:p>
                      <a:pPr algn="ctr">
                        <a:spcAft>
                          <a:spcPts val="600"/>
                        </a:spcAft>
                        <a:buFont typeface="Arial" pitchFamily="34" charset="0"/>
                        <a:buNone/>
                      </a:pPr>
                      <a:r>
                        <a:rPr lang="ru-RU" sz="1800" b="0" dirty="0" err="1" smtClean="0">
                          <a:solidFill>
                            <a:schemeClr val="tx1"/>
                          </a:solidFill>
                          <a:latin typeface="Segoe UI Light" panose="020B0502040204020203" pitchFamily="34" charset="0"/>
                          <a:cs typeface="Segoe UI Light" panose="020B0502040204020203" pitchFamily="34" charset="0"/>
                        </a:rPr>
                        <a:t>Нишевые</a:t>
                      </a:r>
                      <a:r>
                        <a:rPr lang="ru-RU" sz="1800" b="0" dirty="0" smtClean="0">
                          <a:solidFill>
                            <a:schemeClr val="tx1"/>
                          </a:solidFill>
                          <a:latin typeface="Segoe UI Light" panose="020B0502040204020203" pitchFamily="34" charset="0"/>
                          <a:cs typeface="Segoe UI Light" panose="020B0502040204020203" pitchFamily="34" charset="0"/>
                        </a:rPr>
                        <a:t> товары</a:t>
                      </a:r>
                      <a:endParaRPr lang="en-US" sz="1800" b="0" dirty="0" smtClean="0">
                        <a:solidFill>
                          <a:schemeClr val="tx1"/>
                        </a:solidFill>
                        <a:latin typeface="Segoe UI Light" pitchFamily="34" charset="0"/>
                        <a:cs typeface="Segoe UI Light" panose="020B0502040204020203" pitchFamily="34" charset="0"/>
                      </a:endParaRPr>
                    </a:p>
                    <a:p>
                      <a:pPr algn="ctr">
                        <a:spcAft>
                          <a:spcPts val="600"/>
                        </a:spcAft>
                        <a:buFont typeface="Arial" pitchFamily="34" charset="0"/>
                        <a:buNone/>
                      </a:pPr>
                      <a:endParaRPr lang="en-US" sz="1800" b="0" dirty="0" smtClean="0">
                        <a:solidFill>
                          <a:schemeClr val="tx1"/>
                        </a:solidFill>
                        <a:latin typeface="Segoe UI Light"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ru-RU"/>
                    </a:p>
                  </a:txBody>
                  <a:tcPr/>
                </a:tc>
                <a:tc>
                  <a:txBody>
                    <a:bodyPr/>
                    <a:lstStyle/>
                    <a:p>
                      <a:pPr algn="ctr">
                        <a:spcAft>
                          <a:spcPts val="600"/>
                        </a:spcAft>
                      </a:pPr>
                      <a:r>
                        <a:rPr lang="ru-RU" sz="1800" b="0" dirty="0" smtClean="0">
                          <a:solidFill>
                            <a:schemeClr val="tx1"/>
                          </a:solidFill>
                          <a:latin typeface="Segoe UI Light" panose="020B0502040204020203" pitchFamily="34" charset="0"/>
                          <a:cs typeface="Segoe UI Light" panose="020B0502040204020203" pitchFamily="34" charset="0"/>
                        </a:rPr>
                        <a:t>Онлайн-платформы</a:t>
                      </a:r>
                    </a:p>
                    <a:p>
                      <a:pPr algn="ctr">
                        <a:spcAft>
                          <a:spcPts val="600"/>
                        </a:spcAft>
                      </a:pPr>
                      <a:r>
                        <a:rPr lang="ru-RU" sz="1800" b="0" dirty="0" smtClean="0">
                          <a:solidFill>
                            <a:schemeClr val="tx1"/>
                          </a:solidFill>
                          <a:latin typeface="Segoe UI Light" panose="020B0502040204020203" pitchFamily="34" charset="0"/>
                          <a:cs typeface="Segoe UI Light" panose="020B0502040204020203" pitchFamily="34" charset="0"/>
                        </a:rPr>
                        <a:t>Самообслуживание </a:t>
                      </a:r>
                    </a:p>
                    <a:p>
                      <a:pPr algn="ctr">
                        <a:spcAft>
                          <a:spcPts val="600"/>
                        </a:spcAft>
                      </a:pPr>
                      <a:endParaRPr lang="ru-RU" sz="1800" b="0" dirty="0" smtClean="0">
                        <a:solidFill>
                          <a:schemeClr val="tx1"/>
                        </a:solidFill>
                        <a:latin typeface="Segoe UI Light" panose="020B0502040204020203"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0" marR="0" indent="0" algn="ctr" defTabSz="914363" rtl="0" eaLnBrk="1" fontAlgn="auto" latinLnBrk="0" hangingPunct="1">
                        <a:lnSpc>
                          <a:spcPct val="100000"/>
                        </a:lnSpc>
                        <a:spcBef>
                          <a:spcPts val="0"/>
                        </a:spcBef>
                        <a:spcAft>
                          <a:spcPts val="600"/>
                        </a:spcAft>
                        <a:buClrTx/>
                        <a:buSzTx/>
                        <a:buFont typeface="Arial" pitchFamily="34" charset="0"/>
                        <a:buNone/>
                        <a:tabLst/>
                        <a:defRPr/>
                      </a:pPr>
                      <a:r>
                        <a:rPr lang="ru-RU" sz="1800" b="0" dirty="0" smtClean="0">
                          <a:solidFill>
                            <a:schemeClr val="tx1"/>
                          </a:solidFill>
                          <a:latin typeface="Segoe UI Light" panose="020B0502040204020203" pitchFamily="34" charset="0"/>
                          <a:cs typeface="Segoe UI Light" panose="020B0502040204020203" pitchFamily="34" charset="0"/>
                        </a:rPr>
                        <a:t>Пользователи интернета </a:t>
                      </a:r>
                    </a:p>
                    <a:p>
                      <a:pPr algn="ctr">
                        <a:spcAft>
                          <a:spcPts val="600"/>
                        </a:spcAft>
                        <a:buFont typeface="Arial" pitchFamily="34" charset="0"/>
                        <a:buNone/>
                      </a:pPr>
                      <a:endParaRPr lang="ru-RU" sz="1800" b="0" dirty="0">
                        <a:solidFill>
                          <a:schemeClr val="tx1"/>
                        </a:solidFill>
                        <a:latin typeface="Segoe UI Light"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5271">
                <a:tc vMerge="1">
                  <a:txBody>
                    <a:bodyPr/>
                    <a:lstStyle/>
                    <a:p>
                      <a:endParaRPr lang="ru-RU"/>
                    </a:p>
                  </a:txBody>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ru-RU" sz="1800" b="0" dirty="0" smtClean="0">
                          <a:solidFill>
                            <a:schemeClr val="tx1"/>
                          </a:solidFill>
                          <a:latin typeface="Segoe UI Light" panose="020B0502040204020203" pitchFamily="34" charset="0"/>
                          <a:cs typeface="Segoe UI Light" panose="020B0502040204020203" pitchFamily="34" charset="0"/>
                        </a:rPr>
                        <a:t>Ключевые ресурсы</a:t>
                      </a:r>
                      <a:endParaRPr lang="ru-RU" sz="1800" b="0" baseline="0" dirty="0" smtClean="0">
                        <a:solidFill>
                          <a:schemeClr val="tx1"/>
                        </a:solidFill>
                        <a:latin typeface="Segoe UI Light" panose="020B0502040204020203"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4026"/>
                    </a:solidFill>
                  </a:tcPr>
                </a:tc>
                <a:tc gridSpan="2" vMerge="1">
                  <a:txBody>
                    <a:bodyPr/>
                    <a:lstStyle/>
                    <a:p>
                      <a:endParaRPr lang="ru-RU"/>
                    </a:p>
                  </a:txBody>
                  <a:tcPr/>
                </a:tc>
                <a:tc hMerge="1" vMerge="1">
                  <a:txBody>
                    <a:bodyPr/>
                    <a:lstStyle/>
                    <a:p>
                      <a:endParaRPr lang="ru-RU"/>
                    </a:p>
                  </a:txBody>
                  <a:tcPr/>
                </a:tc>
                <a:tc>
                  <a:txBody>
                    <a:bodyPr/>
                    <a:lstStyle/>
                    <a:p>
                      <a:pPr algn="ctr"/>
                      <a:r>
                        <a:rPr lang="ru-RU" sz="1800" b="0" dirty="0" smtClean="0">
                          <a:solidFill>
                            <a:schemeClr val="tx1"/>
                          </a:solidFill>
                          <a:latin typeface="Segoe UI Light" panose="020B0502040204020203" pitchFamily="34" charset="0"/>
                          <a:cs typeface="Segoe UI Light" panose="020B0502040204020203" pitchFamily="34" charset="0"/>
                        </a:rPr>
                        <a:t>Каналы сбыта</a:t>
                      </a:r>
                      <a:endParaRPr lang="ru-RU" sz="1800" b="0" dirty="0">
                        <a:solidFill>
                          <a:schemeClr val="tx1"/>
                        </a:solidFill>
                        <a:latin typeface="Segoe UI Light"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4026"/>
                    </a:solidFill>
                  </a:tcPr>
                </a:tc>
                <a:tc vMerge="1">
                  <a:txBody>
                    <a:bodyPr/>
                    <a:lstStyle/>
                    <a:p>
                      <a:endParaRPr lang="ru-RU"/>
                    </a:p>
                  </a:txBody>
                  <a:tcPr/>
                </a:tc>
              </a:tr>
              <a:tr h="1155314">
                <a:tc vMerge="1">
                  <a:txBody>
                    <a:bodyPr/>
                    <a:lstStyle/>
                    <a:p>
                      <a:endParaRPr lang="ru-RU"/>
                    </a:p>
                  </a:txBody>
                  <a:tcPr/>
                </a:tc>
                <a:tc>
                  <a:txBody>
                    <a:bodyPr/>
                    <a:lstStyle/>
                    <a:p>
                      <a:pPr algn="ctr">
                        <a:spcAft>
                          <a:spcPts val="600"/>
                        </a:spcAft>
                        <a:buFont typeface="Arial" pitchFamily="34" charset="0"/>
                        <a:buNone/>
                      </a:pPr>
                      <a:r>
                        <a:rPr lang="ru-RU" sz="1800" b="0" dirty="0" smtClean="0">
                          <a:solidFill>
                            <a:schemeClr val="tx1"/>
                          </a:solidFill>
                          <a:latin typeface="Segoe UI Light" panose="020B0502040204020203" pitchFamily="34" charset="0"/>
                          <a:cs typeface="Segoe UI Light" panose="020B0502040204020203" pitchFamily="34" charset="0"/>
                        </a:rPr>
                        <a:t>Люди</a:t>
                      </a:r>
                    </a:p>
                    <a:p>
                      <a:pPr algn="ctr">
                        <a:spcAft>
                          <a:spcPts val="600"/>
                        </a:spcAft>
                        <a:buFont typeface="Arial" pitchFamily="34" charset="0"/>
                        <a:buNone/>
                      </a:pPr>
                      <a:r>
                        <a:rPr lang="ru-RU" sz="1800" b="0" dirty="0" smtClean="0">
                          <a:solidFill>
                            <a:schemeClr val="tx1"/>
                          </a:solidFill>
                          <a:latin typeface="Segoe UI Light" panose="020B0502040204020203" pitchFamily="34" charset="0"/>
                          <a:cs typeface="Segoe UI Light" panose="020B0502040204020203" pitchFamily="34" charset="0"/>
                        </a:rPr>
                        <a:t>Нематериальные ресурсы</a:t>
                      </a:r>
                    </a:p>
                    <a:p>
                      <a:pPr algn="ctr">
                        <a:spcAft>
                          <a:spcPts val="600"/>
                        </a:spcAft>
                        <a:buFont typeface="Arial" pitchFamily="34" charset="0"/>
                        <a:buNone/>
                      </a:pPr>
                      <a:r>
                        <a:rPr lang="ru-RU" sz="1800" b="0" dirty="0" smtClean="0">
                          <a:solidFill>
                            <a:schemeClr val="tx1"/>
                          </a:solidFill>
                          <a:latin typeface="Segoe UI Light" panose="020B0502040204020203" pitchFamily="34" charset="0"/>
                          <a:cs typeface="Segoe UI Light" panose="020B0502040204020203" pitchFamily="34" charset="0"/>
                        </a:rPr>
                        <a:t>Онлайн-платформы </a:t>
                      </a:r>
                      <a:endParaRPr lang="ru-RU" sz="1800" b="0" baseline="0" dirty="0" smtClean="0">
                        <a:solidFill>
                          <a:schemeClr val="tx1"/>
                        </a:solidFill>
                        <a:latin typeface="Segoe UI Light" panose="020B0502040204020203"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ru-RU"/>
                    </a:p>
                  </a:txBody>
                  <a:tcPr/>
                </a:tc>
                <a:tc hMerge="1" vMerge="1">
                  <a:txBody>
                    <a:bodyPr/>
                    <a:lstStyle/>
                    <a:p>
                      <a:endParaRPr lang="ru-RU"/>
                    </a:p>
                  </a:txBody>
                  <a:tcPr/>
                </a:tc>
                <a:tc>
                  <a:txBody>
                    <a:bodyPr/>
                    <a:lstStyle/>
                    <a:p>
                      <a:pPr marL="0" marR="0" indent="0" algn="ctr" defTabSz="914363" rtl="0" eaLnBrk="1" fontAlgn="auto" latinLnBrk="0" hangingPunct="1">
                        <a:lnSpc>
                          <a:spcPct val="100000"/>
                        </a:lnSpc>
                        <a:spcBef>
                          <a:spcPts val="0"/>
                        </a:spcBef>
                        <a:spcAft>
                          <a:spcPts val="600"/>
                        </a:spcAft>
                        <a:buClrTx/>
                        <a:buSzTx/>
                        <a:buFontTx/>
                        <a:buNone/>
                        <a:tabLst/>
                        <a:defRPr/>
                      </a:pPr>
                      <a:r>
                        <a:rPr lang="ru-RU" sz="1800" b="0" dirty="0" smtClean="0">
                          <a:solidFill>
                            <a:schemeClr val="tx1"/>
                          </a:solidFill>
                          <a:latin typeface="Segoe UI Light" panose="020B0502040204020203" pitchFamily="34" charset="0"/>
                          <a:cs typeface="Segoe UI Light" panose="020B0502040204020203" pitchFamily="34" charset="0"/>
                        </a:rPr>
                        <a:t>Онлайн-платформы</a:t>
                      </a:r>
                      <a:endParaRPr lang="ru-RU" sz="1800" b="0" dirty="0">
                        <a:solidFill>
                          <a:schemeClr val="tx1"/>
                        </a:solidFill>
                        <a:latin typeface="Segoe UI Light"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ru-RU"/>
                    </a:p>
                  </a:txBody>
                  <a:tcPr/>
                </a:tc>
              </a:tr>
              <a:tr h="369716">
                <a:tc gridSpan="3">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ru-RU" sz="1800" b="0" dirty="0" smtClean="0">
                          <a:solidFill>
                            <a:schemeClr val="tx1"/>
                          </a:solidFill>
                          <a:latin typeface="Segoe UI Light" panose="020B0502040204020203" pitchFamily="34" charset="0"/>
                          <a:cs typeface="Segoe UI Light" panose="020B0502040204020203" pitchFamily="34" charset="0"/>
                        </a:rPr>
                        <a:t>Структура  издержек</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4026"/>
                    </a:solidFill>
                  </a:tcPr>
                </a:tc>
                <a:tc hMerge="1">
                  <a:txBody>
                    <a:bodyPr/>
                    <a:lstStyle/>
                    <a:p>
                      <a:endParaRPr lang="ru-RU" sz="2000" b="0" dirty="0">
                        <a:solidFill>
                          <a:schemeClr val="tx1"/>
                        </a:solidFill>
                        <a:latin typeface="Segoe UI Light"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2060"/>
                    </a:solidFill>
                  </a:tcPr>
                </a:tc>
                <a:tc hMerge="1">
                  <a:txBody>
                    <a:bodyPr/>
                    <a:lstStyle/>
                    <a:p>
                      <a:endParaRPr lang="ru-RU" sz="2000" b="0" dirty="0">
                        <a:solidFill>
                          <a:schemeClr val="tx1"/>
                        </a:solidFill>
                        <a:latin typeface="Segoe UI Light"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2060"/>
                    </a:solidFill>
                  </a:tcPr>
                </a:tc>
                <a:tc gridSpan="3">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ru-RU" sz="1800" b="0" dirty="0" smtClean="0">
                          <a:solidFill>
                            <a:schemeClr val="tx1"/>
                          </a:solidFill>
                          <a:latin typeface="Segoe UI Light" panose="020B0502040204020203" pitchFamily="34" charset="0"/>
                          <a:cs typeface="Segoe UI Light" panose="020B0502040204020203" pitchFamily="34" charset="0"/>
                        </a:rPr>
                        <a:t>Потоки  доходов</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4026"/>
                    </a:solidFill>
                  </a:tcPr>
                </a:tc>
                <a:tc hMerge="1">
                  <a:txBody>
                    <a:bodyPr/>
                    <a:lstStyle/>
                    <a:p>
                      <a:endParaRPr lang="ru-RU" sz="2000" b="0" dirty="0">
                        <a:solidFill>
                          <a:schemeClr val="tx1"/>
                        </a:solidFill>
                        <a:latin typeface="Segoe UI Light"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2060"/>
                    </a:solidFill>
                  </a:tcPr>
                </a:tc>
                <a:tc hMerge="1">
                  <a:txBody>
                    <a:bodyPr/>
                    <a:lstStyle/>
                    <a:p>
                      <a:endParaRPr lang="ru-RU" sz="2000" b="0" dirty="0">
                        <a:solidFill>
                          <a:schemeClr val="tx1"/>
                        </a:solidFill>
                        <a:latin typeface="Segoe UI Light"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2060"/>
                    </a:solidFill>
                  </a:tcPr>
                </a:tc>
              </a:tr>
              <a:tr h="1371835">
                <a:tc gridSpan="3">
                  <a:txBody>
                    <a:bodyPr/>
                    <a:lstStyle/>
                    <a:p>
                      <a:pPr algn="ctr">
                        <a:spcAft>
                          <a:spcPts val="600"/>
                        </a:spcAft>
                      </a:pPr>
                      <a:r>
                        <a:rPr lang="ru-RU" sz="1800" b="0" dirty="0" smtClean="0">
                          <a:solidFill>
                            <a:schemeClr val="tx1"/>
                          </a:solidFill>
                          <a:latin typeface="Segoe UI Light" panose="020B0502040204020203" pitchFamily="34" charset="0"/>
                          <a:cs typeface="Segoe UI Light" panose="020B0502040204020203" pitchFamily="34" charset="0"/>
                        </a:rPr>
                        <a:t>Постоянные издержки – создание продуктов ↑</a:t>
                      </a:r>
                    </a:p>
                    <a:p>
                      <a:pPr algn="ctr">
                        <a:spcAft>
                          <a:spcPts val="600"/>
                        </a:spcAft>
                      </a:pPr>
                      <a:r>
                        <a:rPr lang="ru-RU" sz="1800" b="0" dirty="0" smtClean="0">
                          <a:solidFill>
                            <a:schemeClr val="tx1"/>
                          </a:solidFill>
                          <a:latin typeface="Segoe UI Light" panose="020B0502040204020203" pitchFamily="34" charset="0"/>
                          <a:cs typeface="Segoe UI Light" panose="020B0502040204020203" pitchFamily="34" charset="0"/>
                        </a:rPr>
                        <a:t>Переменные издержки – тиражирование, доставка, … ↓</a:t>
                      </a:r>
                      <a:r>
                        <a:rPr lang="ru-RU" sz="1800" b="0" baseline="0" dirty="0" smtClean="0">
                          <a:solidFill>
                            <a:schemeClr val="tx1"/>
                          </a:solidFill>
                          <a:latin typeface="Segoe UI Light" panose="020B0502040204020203" pitchFamily="34" charset="0"/>
                          <a:cs typeface="Segoe UI Light" panose="020B0502040204020203" pitchFamily="34" charset="0"/>
                        </a:rPr>
                        <a:t> </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gridSpan="3">
                  <a:txBody>
                    <a:bodyPr/>
                    <a:lstStyle/>
                    <a:p>
                      <a:pPr marL="0" marR="0" indent="0" algn="ctr" defTabSz="914363" rtl="0" eaLnBrk="1" fontAlgn="auto" latinLnBrk="0" hangingPunct="1">
                        <a:lnSpc>
                          <a:spcPct val="100000"/>
                        </a:lnSpc>
                        <a:spcBef>
                          <a:spcPts val="0"/>
                        </a:spcBef>
                        <a:spcAft>
                          <a:spcPts val="600"/>
                        </a:spcAft>
                        <a:buClrTx/>
                        <a:buSzTx/>
                        <a:buFontTx/>
                        <a:buNone/>
                        <a:tabLst/>
                        <a:defRPr/>
                      </a:pPr>
                      <a:r>
                        <a:rPr lang="ru-RU" sz="1800" b="0" dirty="0" smtClean="0">
                          <a:solidFill>
                            <a:schemeClr val="tx1"/>
                          </a:solidFill>
                          <a:latin typeface="Segoe UI Light" pitchFamily="34" charset="0"/>
                          <a:cs typeface="Segoe UI Light" panose="020B0502040204020203" pitchFamily="34" charset="0"/>
                        </a:rPr>
                        <a:t>Бесплатные </a:t>
                      </a:r>
                      <a:br>
                        <a:rPr lang="ru-RU" sz="1800" b="0" dirty="0" smtClean="0">
                          <a:solidFill>
                            <a:schemeClr val="tx1"/>
                          </a:solidFill>
                          <a:latin typeface="Segoe UI Light" pitchFamily="34" charset="0"/>
                          <a:cs typeface="Segoe UI Light" panose="020B0502040204020203" pitchFamily="34" charset="0"/>
                        </a:rPr>
                      </a:br>
                      <a:r>
                        <a:rPr lang="ru-RU" sz="1800" b="0" dirty="0" smtClean="0">
                          <a:solidFill>
                            <a:schemeClr val="tx1"/>
                          </a:solidFill>
                          <a:latin typeface="Segoe UI Light" pitchFamily="34" charset="0"/>
                          <a:cs typeface="Segoe UI Light" panose="020B0502040204020203" pitchFamily="34" charset="0"/>
                        </a:rPr>
                        <a:t>предложения</a:t>
                      </a:r>
                    </a:p>
                    <a:p>
                      <a:pPr marL="0" marR="0" indent="0" algn="ctr" defTabSz="914363" rtl="0" eaLnBrk="1" fontAlgn="auto" latinLnBrk="0" hangingPunct="1">
                        <a:lnSpc>
                          <a:spcPct val="100000"/>
                        </a:lnSpc>
                        <a:spcBef>
                          <a:spcPts val="0"/>
                        </a:spcBef>
                        <a:spcAft>
                          <a:spcPts val="600"/>
                        </a:spcAft>
                        <a:buClrTx/>
                        <a:buSzTx/>
                        <a:buFontTx/>
                        <a:buNone/>
                        <a:tabLst/>
                        <a:defRPr/>
                      </a:pPr>
                      <a:endParaRPr lang="ru-RU" sz="1800" b="0" dirty="0" smtClean="0">
                        <a:solidFill>
                          <a:schemeClr val="tx1"/>
                        </a:solidFill>
                        <a:latin typeface="Segoe UI Light"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r>
            </a:tbl>
          </a:graphicData>
        </a:graphic>
      </p:graphicFrame>
    </p:spTree>
    <p:custDataLst>
      <p:custData r:id="rId1"/>
      <p:tags r:id="rId2"/>
    </p:custDataLst>
    <p:extLst>
      <p:ext uri="{BB962C8B-B14F-4D97-AF65-F5344CB8AC3E}">
        <p14:creationId xmlns:p14="http://schemas.microsoft.com/office/powerpoint/2010/main" val="1305135929"/>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767"/>
            <a:ext cx="12188825" cy="6852466"/>
          </a:xfrm>
          <a:prstGeom prst="rect">
            <a:avLst/>
          </a:prstGeom>
        </p:spPr>
      </p:pic>
      <p:sp>
        <p:nvSpPr>
          <p:cNvPr id="34"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a:t>
            </a:r>
            <a:r>
              <a:rPr lang="ru-RU" sz="3599" dirty="0" smtClean="0">
                <a:latin typeface="Segoe UI Light" panose="020B0502040204020203" pitchFamily="34" charset="0"/>
                <a:cs typeface="Segoe UI Light" panose="020B0502040204020203" pitchFamily="34" charset="0"/>
              </a:rPr>
              <a:t>Модель современного банк</a:t>
            </a:r>
            <a:r>
              <a:rPr lang="ru-RU" sz="3599" dirty="0">
                <a:latin typeface="Segoe UI Light" panose="020B0502040204020203" pitchFamily="34" charset="0"/>
                <a:cs typeface="Segoe UI Light" panose="020B0502040204020203" pitchFamily="34" charset="0"/>
              </a:rPr>
              <a:t>а</a:t>
            </a:r>
            <a:endParaRPr lang="en-US" sz="3599" dirty="0">
              <a:latin typeface="Segoe UI Light" panose="020B0502040204020203" pitchFamily="34" charset="0"/>
              <a:cs typeface="Segoe UI Light" panose="020B0502040204020203" pitchFamily="34" charset="0"/>
            </a:endParaRPr>
          </a:p>
        </p:txBody>
      </p:sp>
      <p:graphicFrame>
        <p:nvGraphicFramePr>
          <p:cNvPr id="46" name="Таблица 45"/>
          <p:cNvGraphicFramePr>
            <a:graphicFrameLocks noGrp="1"/>
          </p:cNvGraphicFramePr>
          <p:nvPr>
            <p:extLst>
              <p:ext uri="{D42A27DB-BD31-4B8C-83A1-F6EECF244321}">
                <p14:modId xmlns:p14="http://schemas.microsoft.com/office/powerpoint/2010/main" val="1478251081"/>
              </p:ext>
            </p:extLst>
          </p:nvPr>
        </p:nvGraphicFramePr>
        <p:xfrm>
          <a:off x="-2" y="1493355"/>
          <a:ext cx="12188827" cy="5361878"/>
        </p:xfrm>
        <a:graphic>
          <a:graphicData uri="http://schemas.openxmlformats.org/drawingml/2006/table">
            <a:tbl>
              <a:tblPr firstRow="1" bandRow="1">
                <a:tableStyleId>{8799B23B-EC83-4686-B30A-512413B5E67A}</a:tableStyleId>
              </a:tblPr>
              <a:tblGrid>
                <a:gridCol w="2069562"/>
                <a:gridCol w="3250353"/>
                <a:gridCol w="774498"/>
                <a:gridCol w="926859"/>
                <a:gridCol w="2869453"/>
                <a:gridCol w="2298102"/>
              </a:tblGrid>
              <a:tr h="647077">
                <a:tc>
                  <a:txBody>
                    <a:bodyPr/>
                    <a:lstStyle/>
                    <a:p>
                      <a:pPr algn="ctr"/>
                      <a:r>
                        <a:rPr lang="ru-RU" sz="1800" b="0" dirty="0" smtClean="0">
                          <a:solidFill>
                            <a:schemeClr val="tx1"/>
                          </a:solidFill>
                          <a:latin typeface="Segoe UI Light" panose="020B0502040204020203" pitchFamily="34" charset="0"/>
                          <a:cs typeface="Segoe UI Light" panose="020B0502040204020203" pitchFamily="34" charset="0"/>
                        </a:rPr>
                        <a:t>Ключевые</a:t>
                      </a:r>
                    </a:p>
                    <a:p>
                      <a:pPr algn="ctr"/>
                      <a:r>
                        <a:rPr lang="ru-RU" sz="1800" b="0" dirty="0" smtClean="0">
                          <a:solidFill>
                            <a:schemeClr val="tx1"/>
                          </a:solidFill>
                          <a:latin typeface="Segoe UI Light" panose="020B0502040204020203" pitchFamily="34" charset="0"/>
                          <a:cs typeface="Segoe UI Light" panose="020B0502040204020203" pitchFamily="34" charset="0"/>
                        </a:rPr>
                        <a:t>партнеры</a:t>
                      </a:r>
                      <a:endParaRPr lang="ru-RU" sz="1800" b="0" baseline="0" dirty="0" smtClean="0">
                        <a:solidFill>
                          <a:schemeClr val="tx1"/>
                        </a:solidFill>
                        <a:latin typeface="Segoe UI Light" panose="020B0502040204020203"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4026"/>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ru-RU" sz="1800" b="0" dirty="0" smtClean="0">
                          <a:solidFill>
                            <a:schemeClr val="tx1"/>
                          </a:solidFill>
                          <a:latin typeface="Segoe UI Light" panose="020B0502040204020203" pitchFamily="34" charset="0"/>
                          <a:cs typeface="Segoe UI Light" panose="020B0502040204020203" pitchFamily="34" charset="0"/>
                        </a:rPr>
                        <a:t>Ключевые виды </a:t>
                      </a:r>
                      <a:br>
                        <a:rPr lang="ru-RU" sz="1800" b="0" dirty="0" smtClean="0">
                          <a:solidFill>
                            <a:schemeClr val="tx1"/>
                          </a:solidFill>
                          <a:latin typeface="Segoe UI Light" panose="020B0502040204020203" pitchFamily="34" charset="0"/>
                          <a:cs typeface="Segoe UI Light" panose="020B0502040204020203" pitchFamily="34" charset="0"/>
                        </a:rPr>
                      </a:br>
                      <a:r>
                        <a:rPr lang="ru-RU" sz="1800" b="0" dirty="0" smtClean="0">
                          <a:solidFill>
                            <a:schemeClr val="tx1"/>
                          </a:solidFill>
                          <a:latin typeface="Segoe UI Light" panose="020B0502040204020203" pitchFamily="34" charset="0"/>
                          <a:cs typeface="Segoe UI Light" panose="020B0502040204020203" pitchFamily="34" charset="0"/>
                        </a:rPr>
                        <a:t>деятельности</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4026"/>
                    </a:solidFill>
                  </a:tcPr>
                </a:tc>
                <a:tc gridSpan="2">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ru-RU" sz="1800" b="0" dirty="0" smtClean="0">
                          <a:solidFill>
                            <a:schemeClr val="tx1"/>
                          </a:solidFill>
                          <a:latin typeface="Segoe UI Light" panose="020B0502040204020203" pitchFamily="34" charset="0"/>
                          <a:cs typeface="Segoe UI Light" panose="020B0502040204020203" pitchFamily="34" charset="0"/>
                        </a:rPr>
                        <a:t>Ценностные предложения</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4026"/>
                    </a:solidFill>
                  </a:tcPr>
                </a:tc>
                <a:tc hMerge="1">
                  <a:txBody>
                    <a:bodyPr/>
                    <a:lstStyle/>
                    <a:p>
                      <a:endParaRPr lang="ru-RU"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2060"/>
                    </a:solidFill>
                  </a:tcPr>
                </a:tc>
                <a:tc>
                  <a:txBody>
                    <a:bodyPr/>
                    <a:lstStyle/>
                    <a:p>
                      <a:pPr algn="ctr"/>
                      <a:r>
                        <a:rPr lang="ru-RU" sz="1800" b="0" dirty="0" smtClean="0">
                          <a:solidFill>
                            <a:schemeClr val="tx1"/>
                          </a:solidFill>
                          <a:latin typeface="Segoe UI Light" panose="020B0502040204020203" pitchFamily="34" charset="0"/>
                          <a:cs typeface="Segoe UI Light" panose="020B0502040204020203" pitchFamily="34" charset="0"/>
                        </a:rPr>
                        <a:t>Взаимоотношения</a:t>
                      </a:r>
                      <a:r>
                        <a:rPr lang="ru-RU" sz="1800" b="0" baseline="0" dirty="0" smtClean="0">
                          <a:solidFill>
                            <a:schemeClr val="tx1"/>
                          </a:solidFill>
                          <a:latin typeface="Segoe UI Light" panose="020B0502040204020203" pitchFamily="34" charset="0"/>
                          <a:cs typeface="Segoe UI Light" panose="020B0502040204020203" pitchFamily="34" charset="0"/>
                        </a:rPr>
                        <a:t> </a:t>
                      </a:r>
                      <a:r>
                        <a:rPr lang="en-US" sz="1800" b="0" baseline="0" dirty="0" smtClean="0">
                          <a:solidFill>
                            <a:schemeClr val="tx1"/>
                          </a:solidFill>
                          <a:latin typeface="Segoe UI Light" panose="020B0502040204020203" pitchFamily="34" charset="0"/>
                          <a:cs typeface="Segoe UI Light" panose="020B0502040204020203" pitchFamily="34" charset="0"/>
                        </a:rPr>
                        <a:t/>
                      </a:r>
                      <a:br>
                        <a:rPr lang="en-US" sz="1800" b="0" baseline="0" dirty="0" smtClean="0">
                          <a:solidFill>
                            <a:schemeClr val="tx1"/>
                          </a:solidFill>
                          <a:latin typeface="Segoe UI Light" panose="020B0502040204020203" pitchFamily="34" charset="0"/>
                          <a:cs typeface="Segoe UI Light" panose="020B0502040204020203" pitchFamily="34" charset="0"/>
                        </a:rPr>
                      </a:br>
                      <a:r>
                        <a:rPr lang="ru-RU" sz="1800" b="0" baseline="0" dirty="0" smtClean="0">
                          <a:solidFill>
                            <a:schemeClr val="tx1"/>
                          </a:solidFill>
                          <a:latin typeface="Segoe UI Light" panose="020B0502040204020203" pitchFamily="34" charset="0"/>
                          <a:cs typeface="Segoe UI Light" panose="020B0502040204020203" pitchFamily="34" charset="0"/>
                        </a:rPr>
                        <a:t>с клиентами</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4026"/>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ru-RU" sz="1800" b="0" dirty="0" smtClean="0">
                          <a:solidFill>
                            <a:schemeClr val="tx1"/>
                          </a:solidFill>
                          <a:latin typeface="Segoe UI Light" panose="020B0502040204020203" pitchFamily="34" charset="0"/>
                          <a:cs typeface="Segoe UI Light" panose="020B0502040204020203" pitchFamily="34" charset="0"/>
                        </a:rPr>
                        <a:t>Потребительские сегменты</a:t>
                      </a:r>
                      <a:endParaRPr lang="ru-RU" sz="1800" b="0" dirty="0">
                        <a:solidFill>
                          <a:schemeClr val="tx1"/>
                        </a:solidFill>
                        <a:latin typeface="Segoe UI Light"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4026"/>
                    </a:solidFill>
                  </a:tcPr>
                </a:tc>
              </a:tr>
              <a:tr h="1377230">
                <a:tc rowSpan="3">
                  <a:txBody>
                    <a:bodyPr/>
                    <a:lstStyle/>
                    <a:p>
                      <a:pPr algn="ctr">
                        <a:spcAft>
                          <a:spcPts val="600"/>
                        </a:spcAft>
                        <a:buFont typeface="Arial" pitchFamily="34" charset="0"/>
                        <a:buNone/>
                      </a:pPr>
                      <a:r>
                        <a:rPr lang="ru-RU" sz="1800" b="0" dirty="0" smtClean="0">
                          <a:solidFill>
                            <a:schemeClr val="tx1"/>
                          </a:solidFill>
                          <a:latin typeface="Segoe UI Light" pitchFamily="34" charset="0"/>
                        </a:rPr>
                        <a:t>Регуляторы</a:t>
                      </a:r>
                    </a:p>
                    <a:p>
                      <a:pPr algn="ctr">
                        <a:spcAft>
                          <a:spcPts val="600"/>
                        </a:spcAft>
                        <a:buFont typeface="Arial" pitchFamily="34" charset="0"/>
                        <a:buNone/>
                      </a:pPr>
                      <a:r>
                        <a:rPr lang="ru-RU" sz="1800" b="0" dirty="0" smtClean="0">
                          <a:solidFill>
                            <a:schemeClr val="tx1"/>
                          </a:solidFill>
                          <a:latin typeface="Segoe UI Light" pitchFamily="34" charset="0"/>
                        </a:rPr>
                        <a:t>Инвестиционные партнеры</a:t>
                      </a:r>
                    </a:p>
                    <a:p>
                      <a:pPr algn="ctr">
                        <a:spcAft>
                          <a:spcPts val="600"/>
                        </a:spcAft>
                        <a:buFont typeface="Arial" pitchFamily="34" charset="0"/>
                        <a:buNone/>
                      </a:pPr>
                      <a:r>
                        <a:rPr lang="ru-RU" sz="1800" b="0" baseline="0" dirty="0" smtClean="0">
                          <a:solidFill>
                            <a:schemeClr val="tx1"/>
                          </a:solidFill>
                          <a:latin typeface="Segoe UI Light" pitchFamily="34" charset="0"/>
                        </a:rPr>
                        <a:t>Финансовые партнеры</a:t>
                      </a:r>
                    </a:p>
                    <a:p>
                      <a:pPr marL="0" marR="0" indent="0" algn="ctr" defTabSz="914363" rtl="0" eaLnBrk="1" fontAlgn="auto" latinLnBrk="0" hangingPunct="1">
                        <a:lnSpc>
                          <a:spcPct val="100000"/>
                        </a:lnSpc>
                        <a:spcBef>
                          <a:spcPts val="0"/>
                        </a:spcBef>
                        <a:spcAft>
                          <a:spcPts val="600"/>
                        </a:spcAft>
                        <a:buClrTx/>
                        <a:buSzTx/>
                        <a:buFont typeface="Arial" pitchFamily="34" charset="0"/>
                        <a:buNone/>
                        <a:tabLst/>
                        <a:defRPr/>
                      </a:pPr>
                      <a:r>
                        <a:rPr lang="ru-RU" sz="1800" b="0" dirty="0" smtClean="0">
                          <a:solidFill>
                            <a:srgbClr val="FFFF00"/>
                          </a:solidFill>
                          <a:latin typeface="Segoe UI Light" pitchFamily="34" charset="0"/>
                        </a:rPr>
                        <a:t>Технологические партнеры</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363" rtl="0" eaLnBrk="1" fontAlgn="auto" latinLnBrk="0" hangingPunct="1">
                        <a:lnSpc>
                          <a:spcPct val="100000"/>
                        </a:lnSpc>
                        <a:spcBef>
                          <a:spcPts val="0"/>
                        </a:spcBef>
                        <a:spcAft>
                          <a:spcPts val="600"/>
                        </a:spcAft>
                        <a:buClrTx/>
                        <a:buSzTx/>
                        <a:buFont typeface="Arial" pitchFamily="34" charset="0"/>
                        <a:buNone/>
                        <a:tabLst/>
                        <a:defRPr/>
                      </a:pPr>
                      <a:r>
                        <a:rPr lang="ru-RU" sz="1800" b="0" dirty="0" smtClean="0">
                          <a:solidFill>
                            <a:schemeClr val="tx1"/>
                          </a:solidFill>
                          <a:latin typeface="Segoe UI Light" pitchFamily="34" charset="0"/>
                        </a:rPr>
                        <a:t>Операционная</a:t>
                      </a:r>
                      <a:r>
                        <a:rPr lang="ru-RU" sz="1800" b="0" baseline="0" dirty="0" smtClean="0">
                          <a:solidFill>
                            <a:schemeClr val="tx1"/>
                          </a:solidFill>
                          <a:latin typeface="Segoe UI Light" pitchFamily="34" charset="0"/>
                        </a:rPr>
                        <a:t> деятельность отделений</a:t>
                      </a:r>
                    </a:p>
                    <a:p>
                      <a:pPr marL="0" marR="0" indent="0" algn="ctr" defTabSz="914363" rtl="0" eaLnBrk="1" fontAlgn="auto" latinLnBrk="0" hangingPunct="1">
                        <a:lnSpc>
                          <a:spcPct val="100000"/>
                        </a:lnSpc>
                        <a:spcBef>
                          <a:spcPts val="0"/>
                        </a:spcBef>
                        <a:spcAft>
                          <a:spcPts val="600"/>
                        </a:spcAft>
                        <a:buClrTx/>
                        <a:buSzTx/>
                        <a:buFont typeface="Arial" pitchFamily="34" charset="0"/>
                        <a:buNone/>
                        <a:tabLst/>
                        <a:defRPr/>
                      </a:pPr>
                      <a:r>
                        <a:rPr lang="ru-RU" sz="1800" b="0" baseline="0" dirty="0" smtClean="0">
                          <a:solidFill>
                            <a:srgbClr val="FFFF00"/>
                          </a:solidFill>
                          <a:latin typeface="Segoe UI Light" pitchFamily="34" charset="0"/>
                        </a:rPr>
                        <a:t>Работа </a:t>
                      </a:r>
                      <a:r>
                        <a:rPr lang="ru-RU" sz="1800" b="0" baseline="0" dirty="0" err="1" smtClean="0">
                          <a:solidFill>
                            <a:srgbClr val="FFFF00"/>
                          </a:solidFill>
                          <a:latin typeface="Segoe UI Light" pitchFamily="34" charset="0"/>
                        </a:rPr>
                        <a:t>колл</a:t>
                      </a:r>
                      <a:r>
                        <a:rPr lang="ru-RU" sz="1800" b="0" baseline="0" dirty="0" smtClean="0">
                          <a:solidFill>
                            <a:srgbClr val="FFFF00"/>
                          </a:solidFill>
                          <a:latin typeface="Segoe UI Light" pitchFamily="34" charset="0"/>
                        </a:rPr>
                        <a:t>-центра</a:t>
                      </a:r>
                    </a:p>
                    <a:p>
                      <a:pPr marL="0" marR="0" indent="0" algn="ctr" defTabSz="914363" rtl="0" eaLnBrk="1" fontAlgn="auto" latinLnBrk="0" hangingPunct="1">
                        <a:lnSpc>
                          <a:spcPct val="100000"/>
                        </a:lnSpc>
                        <a:spcBef>
                          <a:spcPts val="0"/>
                        </a:spcBef>
                        <a:spcAft>
                          <a:spcPts val="600"/>
                        </a:spcAft>
                        <a:buClrTx/>
                        <a:buSzTx/>
                        <a:buFont typeface="Arial" pitchFamily="34" charset="0"/>
                        <a:buNone/>
                        <a:tabLst/>
                        <a:defRPr/>
                      </a:pPr>
                      <a:r>
                        <a:rPr lang="en-US" sz="1800" b="0" baseline="0" dirty="0" smtClean="0">
                          <a:solidFill>
                            <a:srgbClr val="FFFF00"/>
                          </a:solidFill>
                          <a:latin typeface="Segoe UI Light" pitchFamily="34" charset="0"/>
                        </a:rPr>
                        <a:t>IT</a:t>
                      </a:r>
                      <a:r>
                        <a:rPr lang="ru-RU" sz="1800" b="0" baseline="0" dirty="0" smtClean="0">
                          <a:solidFill>
                            <a:srgbClr val="FFFF00"/>
                          </a:solidFill>
                          <a:latin typeface="Segoe UI Light" pitchFamily="34" charset="0"/>
                        </a:rPr>
                        <a:t>-сервисы</a:t>
                      </a:r>
                      <a:endParaRPr lang="ru-RU" sz="1800" b="0" dirty="0" smtClean="0">
                        <a:solidFill>
                          <a:schemeClr val="tx1"/>
                        </a:solidFill>
                        <a:latin typeface="Segoe UI Light" panose="020B0502040204020203"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gridSpan="2">
                  <a:txBody>
                    <a:bodyPr/>
                    <a:lstStyle/>
                    <a:p>
                      <a:pPr algn="ctr">
                        <a:spcAft>
                          <a:spcPts val="600"/>
                        </a:spcAft>
                        <a:buFont typeface="Arial" pitchFamily="34" charset="0"/>
                        <a:buNone/>
                      </a:pPr>
                      <a:r>
                        <a:rPr lang="ru-RU" sz="1800" b="0" dirty="0" smtClean="0">
                          <a:solidFill>
                            <a:schemeClr val="tx1"/>
                          </a:solidFill>
                          <a:latin typeface="Segoe UI Light" pitchFamily="34" charset="0"/>
                        </a:rPr>
                        <a:t>Кредитные продукты</a:t>
                      </a:r>
                    </a:p>
                    <a:p>
                      <a:pPr algn="ctr">
                        <a:spcAft>
                          <a:spcPts val="600"/>
                        </a:spcAft>
                        <a:buFont typeface="Arial" pitchFamily="34" charset="0"/>
                        <a:buNone/>
                      </a:pPr>
                      <a:r>
                        <a:rPr lang="ru-RU" sz="1800" b="0" dirty="0" smtClean="0">
                          <a:solidFill>
                            <a:schemeClr val="tx1"/>
                          </a:solidFill>
                          <a:latin typeface="Segoe UI Light" pitchFamily="34" charset="0"/>
                        </a:rPr>
                        <a:t>Депозитные продукты</a:t>
                      </a:r>
                    </a:p>
                    <a:p>
                      <a:pPr algn="ctr">
                        <a:spcAft>
                          <a:spcPts val="600"/>
                        </a:spcAft>
                        <a:buFont typeface="Arial" pitchFamily="34" charset="0"/>
                        <a:buNone/>
                      </a:pPr>
                      <a:r>
                        <a:rPr lang="ru-RU" sz="1800" b="0" dirty="0" smtClean="0">
                          <a:solidFill>
                            <a:schemeClr val="tx1"/>
                          </a:solidFill>
                          <a:latin typeface="Segoe UI Light" pitchFamily="34" charset="0"/>
                        </a:rPr>
                        <a:t>Проведение</a:t>
                      </a:r>
                      <a:r>
                        <a:rPr lang="ru-RU" sz="1800" b="0" baseline="0" dirty="0" smtClean="0">
                          <a:solidFill>
                            <a:schemeClr val="tx1"/>
                          </a:solidFill>
                          <a:latin typeface="Segoe UI Light" pitchFamily="34" charset="0"/>
                        </a:rPr>
                        <a:t> р</a:t>
                      </a:r>
                      <a:r>
                        <a:rPr lang="ru-RU" sz="1800" b="0" dirty="0" smtClean="0">
                          <a:solidFill>
                            <a:schemeClr val="tx1"/>
                          </a:solidFill>
                          <a:latin typeface="Segoe UI Light" pitchFamily="34" charset="0"/>
                        </a:rPr>
                        <a:t>асчетов</a:t>
                      </a:r>
                    </a:p>
                    <a:p>
                      <a:pPr algn="ctr">
                        <a:spcAft>
                          <a:spcPts val="600"/>
                        </a:spcAft>
                        <a:buFont typeface="Arial" pitchFamily="34" charset="0"/>
                        <a:buNone/>
                      </a:pPr>
                      <a:r>
                        <a:rPr lang="ru-RU" sz="1800" b="0" dirty="0" smtClean="0">
                          <a:solidFill>
                            <a:schemeClr val="tx1"/>
                          </a:solidFill>
                          <a:latin typeface="Segoe UI Light" pitchFamily="34" charset="0"/>
                        </a:rPr>
                        <a:t>Инкассация</a:t>
                      </a:r>
                    </a:p>
                    <a:p>
                      <a:pPr algn="ctr">
                        <a:spcAft>
                          <a:spcPts val="600"/>
                        </a:spcAft>
                        <a:buFont typeface="Arial" pitchFamily="34" charset="0"/>
                        <a:buNone/>
                      </a:pPr>
                      <a:r>
                        <a:rPr lang="ru-RU" sz="1800" b="0" dirty="0" smtClean="0">
                          <a:solidFill>
                            <a:schemeClr val="tx1"/>
                          </a:solidFill>
                          <a:latin typeface="Segoe UI Light" pitchFamily="34" charset="0"/>
                        </a:rPr>
                        <a:t>…</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ru-RU"/>
                    </a:p>
                  </a:txBody>
                  <a:tcPr/>
                </a:tc>
                <a:tc>
                  <a:txBody>
                    <a:bodyPr/>
                    <a:lstStyle/>
                    <a:p>
                      <a:pPr algn="ctr">
                        <a:spcAft>
                          <a:spcPts val="600"/>
                        </a:spcAft>
                      </a:pPr>
                      <a:r>
                        <a:rPr lang="ru-RU" sz="1800" b="0" dirty="0" smtClean="0">
                          <a:solidFill>
                            <a:srgbClr val="FFFF00"/>
                          </a:solidFill>
                          <a:latin typeface="Segoe UI Light" pitchFamily="34" charset="0"/>
                        </a:rPr>
                        <a:t>Максимальная автоматизация</a:t>
                      </a:r>
                    </a:p>
                    <a:p>
                      <a:pPr algn="ctr">
                        <a:spcAft>
                          <a:spcPts val="600"/>
                        </a:spcAft>
                      </a:pPr>
                      <a:r>
                        <a:rPr lang="ru-RU" sz="1800" b="0" dirty="0" smtClean="0">
                          <a:solidFill>
                            <a:schemeClr val="tx1"/>
                          </a:solidFill>
                          <a:latin typeface="Segoe UI Light" pitchFamily="34" charset="0"/>
                        </a:rPr>
                        <a:t>Клиентская поддержка</a:t>
                      </a:r>
                    </a:p>
                    <a:p>
                      <a:pPr algn="ctr">
                        <a:spcAft>
                          <a:spcPts val="600"/>
                        </a:spcAft>
                      </a:pPr>
                      <a:endParaRPr lang="ru-RU" sz="1800" b="0" dirty="0" smtClean="0">
                        <a:solidFill>
                          <a:schemeClr val="tx1"/>
                        </a:solidFill>
                        <a:latin typeface="Segoe UI Light" panose="020B0502040204020203"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spcAft>
                          <a:spcPts val="600"/>
                        </a:spcAft>
                        <a:buFont typeface="Arial" pitchFamily="34" charset="0"/>
                        <a:buNone/>
                      </a:pPr>
                      <a:r>
                        <a:rPr lang="ru-RU" sz="1800" b="0" dirty="0" smtClean="0">
                          <a:solidFill>
                            <a:schemeClr val="tx1"/>
                          </a:solidFill>
                          <a:latin typeface="Segoe UI Light" pitchFamily="34" charset="0"/>
                        </a:rPr>
                        <a:t>Частные </a:t>
                      </a:r>
                      <a:br>
                        <a:rPr lang="ru-RU" sz="1800" b="0" dirty="0" smtClean="0">
                          <a:solidFill>
                            <a:schemeClr val="tx1"/>
                          </a:solidFill>
                          <a:latin typeface="Segoe UI Light" pitchFamily="34" charset="0"/>
                        </a:rPr>
                      </a:br>
                      <a:r>
                        <a:rPr lang="ru-RU" sz="1800" b="0" dirty="0" smtClean="0">
                          <a:solidFill>
                            <a:schemeClr val="tx1"/>
                          </a:solidFill>
                          <a:latin typeface="Segoe UI Light" pitchFamily="34" charset="0"/>
                        </a:rPr>
                        <a:t>и корпоративные вкладчики</a:t>
                      </a:r>
                    </a:p>
                    <a:p>
                      <a:pPr algn="ctr">
                        <a:spcAft>
                          <a:spcPts val="600"/>
                        </a:spcAft>
                        <a:buFont typeface="Arial" pitchFamily="34" charset="0"/>
                        <a:buNone/>
                      </a:pPr>
                      <a:r>
                        <a:rPr lang="ru-RU" sz="1800" b="0" dirty="0" smtClean="0">
                          <a:solidFill>
                            <a:schemeClr val="tx1"/>
                          </a:solidFill>
                          <a:latin typeface="Segoe UI Light" pitchFamily="34" charset="0"/>
                        </a:rPr>
                        <a:t>Частные </a:t>
                      </a:r>
                      <a:br>
                        <a:rPr lang="ru-RU" sz="1800" b="0" dirty="0" smtClean="0">
                          <a:solidFill>
                            <a:schemeClr val="tx1"/>
                          </a:solidFill>
                          <a:latin typeface="Segoe UI Light" pitchFamily="34" charset="0"/>
                        </a:rPr>
                      </a:br>
                      <a:r>
                        <a:rPr lang="ru-RU" sz="1800" b="0" dirty="0" smtClean="0">
                          <a:solidFill>
                            <a:schemeClr val="tx1"/>
                          </a:solidFill>
                          <a:latin typeface="Segoe UI Light" pitchFamily="34" charset="0"/>
                        </a:rPr>
                        <a:t>и корпоративные  заемщики</a:t>
                      </a:r>
                    </a:p>
                    <a:p>
                      <a:pPr algn="ctr">
                        <a:spcAft>
                          <a:spcPts val="600"/>
                        </a:spcAft>
                        <a:buFont typeface="Arial" pitchFamily="34" charset="0"/>
                        <a:buNone/>
                      </a:pPr>
                      <a:r>
                        <a:rPr lang="en-US" sz="1800" b="0" dirty="0" smtClean="0">
                          <a:solidFill>
                            <a:schemeClr val="tx1"/>
                          </a:solidFill>
                          <a:latin typeface="Segoe UI Light" pitchFamily="34" charset="0"/>
                          <a:cs typeface="Segoe UI Light" panose="020B0502040204020203" pitchFamily="34" charset="0"/>
                        </a:rPr>
                        <a:t>…</a:t>
                      </a:r>
                      <a:endParaRPr lang="ru-RU" sz="1800" b="0" dirty="0">
                        <a:solidFill>
                          <a:schemeClr val="tx1"/>
                        </a:solidFill>
                        <a:latin typeface="Segoe UI Light"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349">
                <a:tc vMerge="1">
                  <a:txBody>
                    <a:bodyPr/>
                    <a:lstStyle/>
                    <a:p>
                      <a:endParaRPr lang="ru-RU"/>
                    </a:p>
                  </a:txBody>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ru-RU" sz="1800" b="0" dirty="0" smtClean="0">
                          <a:solidFill>
                            <a:schemeClr val="tx1"/>
                          </a:solidFill>
                          <a:latin typeface="Segoe UI Light" panose="020B0502040204020203" pitchFamily="34" charset="0"/>
                          <a:cs typeface="Segoe UI Light" panose="020B0502040204020203" pitchFamily="34" charset="0"/>
                        </a:rPr>
                        <a:t>Ключевые ресурсы</a:t>
                      </a:r>
                      <a:endParaRPr lang="ru-RU" sz="1800" b="0" baseline="0" dirty="0" smtClean="0">
                        <a:solidFill>
                          <a:schemeClr val="tx1"/>
                        </a:solidFill>
                        <a:latin typeface="Segoe UI Light" panose="020B0502040204020203"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4026"/>
                    </a:solidFill>
                  </a:tcPr>
                </a:tc>
                <a:tc gridSpan="2" vMerge="1">
                  <a:txBody>
                    <a:bodyPr/>
                    <a:lstStyle/>
                    <a:p>
                      <a:endParaRPr lang="ru-RU"/>
                    </a:p>
                  </a:txBody>
                  <a:tcPr/>
                </a:tc>
                <a:tc hMerge="1" vMerge="1">
                  <a:txBody>
                    <a:bodyPr/>
                    <a:lstStyle/>
                    <a:p>
                      <a:endParaRPr lang="ru-RU"/>
                    </a:p>
                  </a:txBody>
                  <a:tcPr/>
                </a:tc>
                <a:tc>
                  <a:txBody>
                    <a:bodyPr/>
                    <a:lstStyle/>
                    <a:p>
                      <a:pPr algn="ctr"/>
                      <a:r>
                        <a:rPr lang="ru-RU" sz="1800" b="0" dirty="0" smtClean="0">
                          <a:solidFill>
                            <a:schemeClr val="tx1"/>
                          </a:solidFill>
                          <a:latin typeface="Segoe UI Light" panose="020B0502040204020203" pitchFamily="34" charset="0"/>
                          <a:cs typeface="Segoe UI Light" panose="020B0502040204020203" pitchFamily="34" charset="0"/>
                        </a:rPr>
                        <a:t>Каналы сбыта</a:t>
                      </a:r>
                      <a:endParaRPr lang="ru-RU" sz="1800" b="0" dirty="0">
                        <a:solidFill>
                          <a:schemeClr val="tx1"/>
                        </a:solidFill>
                        <a:latin typeface="Segoe UI Light"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4026"/>
                    </a:solidFill>
                  </a:tcPr>
                </a:tc>
                <a:tc vMerge="1">
                  <a:txBody>
                    <a:bodyPr/>
                    <a:lstStyle/>
                    <a:p>
                      <a:endParaRPr lang="ru-RU"/>
                    </a:p>
                  </a:txBody>
                  <a:tcPr/>
                </a:tc>
              </a:tr>
              <a:tr h="1278771">
                <a:tc vMerge="1">
                  <a:txBody>
                    <a:bodyPr/>
                    <a:lstStyle/>
                    <a:p>
                      <a:endParaRPr lang="ru-RU"/>
                    </a:p>
                  </a:txBody>
                  <a:tcPr/>
                </a:tc>
                <a:tc>
                  <a:txBody>
                    <a:bodyPr/>
                    <a:lstStyle/>
                    <a:p>
                      <a:pPr algn="ctr">
                        <a:spcAft>
                          <a:spcPts val="600"/>
                        </a:spcAft>
                        <a:buFont typeface="Arial" pitchFamily="34" charset="0"/>
                        <a:buNone/>
                      </a:pPr>
                      <a:r>
                        <a:rPr lang="ru-RU" sz="1800" b="0" dirty="0" smtClean="0">
                          <a:solidFill>
                            <a:schemeClr val="tx1"/>
                          </a:solidFill>
                          <a:latin typeface="Segoe UI Light" pitchFamily="34" charset="0"/>
                        </a:rPr>
                        <a:t>Инфраструктура отделений</a:t>
                      </a:r>
                      <a:endParaRPr lang="ru-RU" sz="1800" b="0" baseline="0" dirty="0" smtClean="0">
                        <a:solidFill>
                          <a:schemeClr val="tx1"/>
                        </a:solidFill>
                        <a:latin typeface="Segoe UI Light" pitchFamily="34" charset="0"/>
                      </a:endParaRPr>
                    </a:p>
                    <a:p>
                      <a:pPr algn="ctr">
                        <a:spcAft>
                          <a:spcPts val="600"/>
                        </a:spcAft>
                        <a:buFont typeface="Arial" pitchFamily="34" charset="0"/>
                        <a:buNone/>
                      </a:pPr>
                      <a:r>
                        <a:rPr lang="en-US" sz="1800" b="0" baseline="0" dirty="0" smtClean="0">
                          <a:solidFill>
                            <a:srgbClr val="FFFF00"/>
                          </a:solidFill>
                          <a:latin typeface="Segoe UI Light" pitchFamily="34" charset="0"/>
                        </a:rPr>
                        <a:t>IT</a:t>
                      </a:r>
                      <a:r>
                        <a:rPr lang="ru-RU" sz="1800" b="0" baseline="0" dirty="0" smtClean="0">
                          <a:solidFill>
                            <a:srgbClr val="FFFF00"/>
                          </a:solidFill>
                          <a:latin typeface="Segoe UI Light" pitchFamily="34" charset="0"/>
                        </a:rPr>
                        <a:t>-инфраструктура</a:t>
                      </a:r>
                      <a:r>
                        <a:rPr lang="ru-RU" sz="1800" b="0" dirty="0" smtClean="0">
                          <a:solidFill>
                            <a:schemeClr val="tx1"/>
                          </a:solidFill>
                          <a:latin typeface="Segoe UI Light" panose="020B0502040204020203" pitchFamily="34" charset="0"/>
                          <a:cs typeface="Segoe UI Light" panose="020B0502040204020203" pitchFamily="34" charset="0"/>
                        </a:rPr>
                        <a:t> </a:t>
                      </a:r>
                      <a:endParaRPr lang="ru-RU" sz="1800" b="0" baseline="0" dirty="0" smtClean="0">
                        <a:solidFill>
                          <a:schemeClr val="tx1"/>
                        </a:solidFill>
                        <a:latin typeface="Segoe UI Light" panose="020B0502040204020203"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ru-RU"/>
                    </a:p>
                  </a:txBody>
                  <a:tcPr/>
                </a:tc>
                <a:tc hMerge="1" vMerge="1">
                  <a:txBody>
                    <a:bodyPr/>
                    <a:lstStyle/>
                    <a:p>
                      <a:endParaRPr lang="ru-RU"/>
                    </a:p>
                  </a:txBody>
                  <a:tcPr/>
                </a:tc>
                <a:tc>
                  <a:txBody>
                    <a:bodyPr/>
                    <a:lstStyle/>
                    <a:p>
                      <a:pPr algn="ctr">
                        <a:spcAft>
                          <a:spcPts val="600"/>
                        </a:spcAft>
                      </a:pPr>
                      <a:r>
                        <a:rPr lang="ru-RU" sz="1800" b="0" dirty="0" smtClean="0">
                          <a:solidFill>
                            <a:schemeClr val="tx1"/>
                          </a:solidFill>
                          <a:latin typeface="Segoe UI Light" pitchFamily="34" charset="0"/>
                        </a:rPr>
                        <a:t>Отделения</a:t>
                      </a:r>
                      <a:endParaRPr lang="ru-RU" sz="1800" b="0" baseline="0" dirty="0" smtClean="0">
                        <a:solidFill>
                          <a:schemeClr val="tx1"/>
                        </a:solidFill>
                        <a:latin typeface="Segoe UI Light" pitchFamily="34" charset="0"/>
                      </a:endParaRPr>
                    </a:p>
                    <a:p>
                      <a:pPr algn="ctr">
                        <a:spcAft>
                          <a:spcPts val="600"/>
                        </a:spcAft>
                      </a:pPr>
                      <a:r>
                        <a:rPr lang="ru-RU" sz="1800" b="0" baseline="0" dirty="0" smtClean="0">
                          <a:solidFill>
                            <a:srgbClr val="FFFF00"/>
                          </a:solidFill>
                          <a:latin typeface="Segoe UI Light" pitchFamily="34" charset="0"/>
                        </a:rPr>
                        <a:t>Банкоматы, мобильные приложения, интернет, </a:t>
                      </a:r>
                      <a:r>
                        <a:rPr lang="ru-RU" sz="1800" b="0" baseline="0" dirty="0" err="1" smtClean="0">
                          <a:solidFill>
                            <a:srgbClr val="FFFF00"/>
                          </a:solidFill>
                          <a:latin typeface="Segoe UI Light" pitchFamily="34" charset="0"/>
                        </a:rPr>
                        <a:t>колл</a:t>
                      </a:r>
                      <a:r>
                        <a:rPr lang="ru-RU" sz="1800" b="0" baseline="0" dirty="0" smtClean="0">
                          <a:solidFill>
                            <a:srgbClr val="FFFF00"/>
                          </a:solidFill>
                          <a:latin typeface="Segoe UI Light" pitchFamily="34" charset="0"/>
                        </a:rPr>
                        <a:t>-центры</a:t>
                      </a:r>
                      <a:endParaRPr lang="ru-RU" sz="1800" b="0" dirty="0">
                        <a:solidFill>
                          <a:schemeClr val="tx1"/>
                        </a:solidFill>
                        <a:latin typeface="Segoe UI Light"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ru-RU"/>
                    </a:p>
                  </a:txBody>
                  <a:tcPr/>
                </a:tc>
              </a:tr>
              <a:tr h="369748">
                <a:tc gridSpan="3">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ru-RU" sz="1800" b="0" dirty="0" smtClean="0">
                          <a:solidFill>
                            <a:schemeClr val="tx1"/>
                          </a:solidFill>
                          <a:latin typeface="Segoe UI Light" panose="020B0502040204020203" pitchFamily="34" charset="0"/>
                          <a:cs typeface="Segoe UI Light" panose="020B0502040204020203" pitchFamily="34" charset="0"/>
                        </a:rPr>
                        <a:t>Структура  издержек</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4026"/>
                    </a:solidFill>
                  </a:tcPr>
                </a:tc>
                <a:tc hMerge="1">
                  <a:txBody>
                    <a:bodyPr/>
                    <a:lstStyle/>
                    <a:p>
                      <a:endParaRPr lang="ru-RU" sz="2000" b="0" dirty="0">
                        <a:solidFill>
                          <a:schemeClr val="tx1"/>
                        </a:solidFill>
                        <a:latin typeface="Segoe UI Light"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2060"/>
                    </a:solidFill>
                  </a:tcPr>
                </a:tc>
                <a:tc hMerge="1">
                  <a:txBody>
                    <a:bodyPr/>
                    <a:lstStyle/>
                    <a:p>
                      <a:endParaRPr lang="ru-RU" sz="2000" b="0" dirty="0">
                        <a:solidFill>
                          <a:schemeClr val="tx1"/>
                        </a:solidFill>
                        <a:latin typeface="Segoe UI Light"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2060"/>
                    </a:solidFill>
                  </a:tcPr>
                </a:tc>
                <a:tc gridSpan="3">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ru-RU" sz="1800" b="0" dirty="0" smtClean="0">
                          <a:solidFill>
                            <a:schemeClr val="tx1"/>
                          </a:solidFill>
                          <a:latin typeface="Segoe UI Light" panose="020B0502040204020203" pitchFamily="34" charset="0"/>
                          <a:cs typeface="Segoe UI Light" panose="020B0502040204020203" pitchFamily="34" charset="0"/>
                        </a:rPr>
                        <a:t>Потоки  доходов</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4026"/>
                    </a:solidFill>
                  </a:tcPr>
                </a:tc>
                <a:tc hMerge="1">
                  <a:txBody>
                    <a:bodyPr/>
                    <a:lstStyle/>
                    <a:p>
                      <a:endParaRPr lang="ru-RU" sz="2000" b="0" dirty="0">
                        <a:solidFill>
                          <a:schemeClr val="tx1"/>
                        </a:solidFill>
                        <a:latin typeface="Segoe UI Light"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2060"/>
                    </a:solidFill>
                  </a:tcPr>
                </a:tc>
                <a:tc hMerge="1">
                  <a:txBody>
                    <a:bodyPr/>
                    <a:lstStyle/>
                    <a:p>
                      <a:endParaRPr lang="ru-RU" sz="2000" b="0" dirty="0">
                        <a:solidFill>
                          <a:schemeClr val="tx1"/>
                        </a:solidFill>
                        <a:latin typeface="Segoe UI Light"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2060"/>
                    </a:solidFill>
                  </a:tcPr>
                </a:tc>
              </a:tr>
              <a:tr h="1318703">
                <a:tc gridSpan="3">
                  <a:txBody>
                    <a:bodyPr/>
                    <a:lstStyle/>
                    <a:p>
                      <a:pPr algn="ctr">
                        <a:spcAft>
                          <a:spcPts val="600"/>
                        </a:spcAft>
                      </a:pPr>
                      <a:r>
                        <a:rPr lang="ru-RU" sz="1800" b="0" dirty="0" smtClean="0">
                          <a:solidFill>
                            <a:schemeClr val="tx1"/>
                          </a:solidFill>
                          <a:latin typeface="Segoe UI Light" pitchFamily="34" charset="0"/>
                        </a:rPr>
                        <a:t>Расходы</a:t>
                      </a:r>
                      <a:r>
                        <a:rPr lang="ru-RU" sz="1800" b="0" baseline="0" dirty="0" smtClean="0">
                          <a:solidFill>
                            <a:schemeClr val="tx1"/>
                          </a:solidFill>
                          <a:latin typeface="Segoe UI Light" pitchFamily="34" charset="0"/>
                        </a:rPr>
                        <a:t> на инфраструктуру</a:t>
                      </a:r>
                    </a:p>
                    <a:p>
                      <a:pPr algn="ctr">
                        <a:spcAft>
                          <a:spcPts val="600"/>
                        </a:spcAft>
                      </a:pPr>
                      <a:r>
                        <a:rPr lang="ru-RU" sz="1800" b="0" baseline="0" dirty="0" smtClean="0">
                          <a:solidFill>
                            <a:schemeClr val="tx1"/>
                          </a:solidFill>
                          <a:latin typeface="Segoe UI Light" pitchFamily="34" charset="0"/>
                        </a:rPr>
                        <a:t>Расходы на продвижение</a:t>
                      </a:r>
                      <a:endParaRPr lang="ru-RU" sz="1800" b="0" dirty="0">
                        <a:solidFill>
                          <a:schemeClr val="tx1"/>
                        </a:solidFill>
                        <a:latin typeface="Segoe UI Light"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gridSpan="3">
                  <a:txBody>
                    <a:bodyPr/>
                    <a:lstStyle/>
                    <a:p>
                      <a:pPr marL="0" marR="0" indent="0" algn="ctr" defTabSz="914363" rtl="0" eaLnBrk="1" fontAlgn="auto" latinLnBrk="0" hangingPunct="1">
                        <a:lnSpc>
                          <a:spcPct val="100000"/>
                        </a:lnSpc>
                        <a:spcBef>
                          <a:spcPts val="0"/>
                        </a:spcBef>
                        <a:spcAft>
                          <a:spcPts val="600"/>
                        </a:spcAft>
                        <a:buClrTx/>
                        <a:buSzTx/>
                        <a:buFontTx/>
                        <a:buNone/>
                        <a:tabLst/>
                        <a:defRPr/>
                      </a:pPr>
                      <a:r>
                        <a:rPr lang="ru-RU" sz="1800" b="0" dirty="0" smtClean="0">
                          <a:solidFill>
                            <a:schemeClr val="tx1"/>
                          </a:solidFill>
                          <a:latin typeface="Segoe UI Light" pitchFamily="34" charset="0"/>
                        </a:rPr>
                        <a:t>Проценты</a:t>
                      </a:r>
                    </a:p>
                    <a:p>
                      <a:pPr marL="0" marR="0" indent="0" algn="ctr" defTabSz="914363" rtl="0" eaLnBrk="1" fontAlgn="auto" latinLnBrk="0" hangingPunct="1">
                        <a:lnSpc>
                          <a:spcPct val="100000"/>
                        </a:lnSpc>
                        <a:spcBef>
                          <a:spcPts val="0"/>
                        </a:spcBef>
                        <a:spcAft>
                          <a:spcPts val="600"/>
                        </a:spcAft>
                        <a:buClrTx/>
                        <a:buSzTx/>
                        <a:buFontTx/>
                        <a:buNone/>
                        <a:tabLst/>
                        <a:defRPr/>
                      </a:pPr>
                      <a:r>
                        <a:rPr lang="ru-RU" sz="1800" b="0" dirty="0" smtClean="0">
                          <a:solidFill>
                            <a:schemeClr val="tx1"/>
                          </a:solidFill>
                          <a:latin typeface="Segoe UI Light" pitchFamily="34" charset="0"/>
                        </a:rPr>
                        <a:t>Комиссии</a:t>
                      </a:r>
                      <a:endParaRPr lang="ru-RU" sz="1800" b="0" dirty="0" smtClean="0">
                        <a:solidFill>
                          <a:schemeClr val="tx1"/>
                        </a:solidFill>
                        <a:latin typeface="Segoe UI Light" pitchFamily="34" charset="0"/>
                        <a:cs typeface="Segoe UI Light" panose="020B0502040204020203"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r>
            </a:tbl>
          </a:graphicData>
        </a:graphic>
      </p:graphicFrame>
    </p:spTree>
    <p:custDataLst>
      <p:custData r:id="rId1"/>
      <p:tags r:id="rId2"/>
    </p:custDataLst>
    <p:extLst>
      <p:ext uri="{BB962C8B-B14F-4D97-AF65-F5344CB8AC3E}">
        <p14:creationId xmlns:p14="http://schemas.microsoft.com/office/powerpoint/2010/main" val="1821671122"/>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767"/>
            <a:ext cx="12188825" cy="6852466"/>
          </a:xfrm>
          <a:prstGeom prst="rect">
            <a:avLst/>
          </a:prstGeom>
        </p:spPr>
      </p:pic>
      <p:sp>
        <p:nvSpPr>
          <p:cNvPr id="3"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Эксплуатация, развитие и трансформация</a:t>
            </a:r>
            <a:endParaRPr lang="en-US" sz="3599" dirty="0">
              <a:latin typeface="Segoe UI Light" panose="020B0502040204020203" pitchFamily="34" charset="0"/>
              <a:cs typeface="Segoe UI Light" panose="020B0502040204020203" pitchFamily="34" charset="0"/>
            </a:endParaRPr>
          </a:p>
        </p:txBody>
      </p:sp>
      <p:graphicFrame>
        <p:nvGraphicFramePr>
          <p:cNvPr id="13" name="Таблица 12"/>
          <p:cNvGraphicFramePr>
            <a:graphicFrameLocks noGrp="1"/>
          </p:cNvGraphicFramePr>
          <p:nvPr>
            <p:extLst/>
          </p:nvPr>
        </p:nvGraphicFramePr>
        <p:xfrm>
          <a:off x="-1" y="1483531"/>
          <a:ext cx="12187238" cy="5340180"/>
        </p:xfrm>
        <a:graphic>
          <a:graphicData uri="http://schemas.openxmlformats.org/drawingml/2006/table">
            <a:tbl>
              <a:tblPr firstRow="1" bandRow="1">
                <a:tableStyleId>{5C22544A-7EE6-4342-B048-85BDC9FD1C3A}</a:tableStyleId>
              </a:tblPr>
              <a:tblGrid>
                <a:gridCol w="3235844"/>
                <a:gridCol w="5368886"/>
                <a:gridCol w="3582508"/>
              </a:tblGrid>
              <a:tr h="1780060">
                <a:tc>
                  <a:txBody>
                    <a:bodyPr/>
                    <a:lstStyle/>
                    <a:p>
                      <a:pPr algn="ctr"/>
                      <a:r>
                        <a:rPr lang="en-US" sz="5000" dirty="0" smtClean="0">
                          <a:solidFill>
                            <a:schemeClr val="tx1"/>
                          </a:solidFill>
                          <a:latin typeface="Segoe UI Light" panose="020B0502040204020203" pitchFamily="34" charset="0"/>
                          <a:cs typeface="Segoe UI Light" panose="020B0502040204020203" pitchFamily="34" charset="0"/>
                        </a:rPr>
                        <a:t>Run</a:t>
                      </a:r>
                      <a:endParaRPr lang="ru-RU" sz="5000" dirty="0" smtClean="0">
                        <a:solidFill>
                          <a:schemeClr val="tx1"/>
                        </a:solidFill>
                        <a:latin typeface="Segoe UI Light" panose="020B0502040204020203" pitchFamily="34" charset="0"/>
                        <a:cs typeface="Segoe UI Light" panose="020B0502040204020203" pitchFamily="34" charset="0"/>
                      </a:endParaRPr>
                    </a:p>
                    <a:p>
                      <a:pPr algn="ctr"/>
                      <a:r>
                        <a:rPr lang="ru-RU" sz="2800" b="0" i="0" kern="1200" dirty="0" smtClean="0">
                          <a:solidFill>
                            <a:schemeClr val="tx1"/>
                          </a:solidFill>
                          <a:effectLst/>
                          <a:latin typeface="Segoe UI Light" panose="020B0502040204020203" pitchFamily="34" charset="0"/>
                          <a:ea typeface="+mn-ea"/>
                          <a:cs typeface="Segoe UI Light" panose="020B0502040204020203" pitchFamily="34" charset="0"/>
                        </a:rPr>
                        <a:t>Эксплуатация</a:t>
                      </a:r>
                      <a:r>
                        <a:rPr lang="ru-RU" sz="4000" b="0" i="0" kern="1200" dirty="0" smtClean="0">
                          <a:solidFill>
                            <a:schemeClr val="tx1"/>
                          </a:solidFill>
                          <a:effectLst/>
                          <a:latin typeface="Segoe UI Light" panose="020B0502040204020203" pitchFamily="34" charset="0"/>
                          <a:ea typeface="+mn-ea"/>
                          <a:cs typeface="Segoe UI Light" panose="020B0502040204020203" pitchFamily="34" charset="0"/>
                        </a:rPr>
                        <a:t> </a:t>
                      </a:r>
                      <a:endParaRPr lang="ru-RU" sz="4000" dirty="0">
                        <a:solidFill>
                          <a:schemeClr val="tx1"/>
                        </a:solidFill>
                        <a:latin typeface="Segoe UI Light" panose="020B0502040204020203" pitchFamily="34" charset="0"/>
                        <a:cs typeface="Segoe UI Light" panose="020B0502040204020203" pitchFamily="34" charset="0"/>
                      </a:endParaRPr>
                    </a:p>
                  </a:txBody>
                  <a:tcPr marL="91416" marR="91416" marT="45708" marB="45708"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endParaRPr lang="en-US" sz="2800" b="0" i="0" kern="1200" dirty="0" smtClean="0">
                        <a:solidFill>
                          <a:srgbClr val="D94026"/>
                        </a:solidFill>
                        <a:effectLst/>
                        <a:latin typeface="Segoe UI Light" panose="020B0502040204020203" pitchFamily="34" charset="0"/>
                        <a:ea typeface="+mn-ea"/>
                        <a:cs typeface="Segoe UI Light" panose="020B0502040204020203" pitchFamily="34" charset="0"/>
                      </a:endParaRPr>
                    </a:p>
                    <a:p>
                      <a:pPr algn="ctr"/>
                      <a:r>
                        <a:rPr lang="ru-RU" sz="2800" b="0" i="0" kern="1200" dirty="0" smtClean="0">
                          <a:solidFill>
                            <a:srgbClr val="D94026"/>
                          </a:solidFill>
                          <a:effectLst/>
                          <a:latin typeface="Segoe UI Light" panose="020B0502040204020203" pitchFamily="34" charset="0"/>
                          <a:ea typeface="+mn-ea"/>
                          <a:cs typeface="Segoe UI Light" panose="020B0502040204020203" pitchFamily="34" charset="0"/>
                        </a:rPr>
                        <a:t>Поддержка </a:t>
                      </a:r>
                      <a:br>
                        <a:rPr lang="ru-RU" sz="2800" b="0" i="0" kern="1200" dirty="0" smtClean="0">
                          <a:solidFill>
                            <a:srgbClr val="D94026"/>
                          </a:solidFill>
                          <a:effectLst/>
                          <a:latin typeface="Segoe UI Light" panose="020B0502040204020203" pitchFamily="34" charset="0"/>
                          <a:ea typeface="+mn-ea"/>
                          <a:cs typeface="Segoe UI Light" panose="020B0502040204020203" pitchFamily="34" charset="0"/>
                        </a:rPr>
                      </a:br>
                      <a:r>
                        <a:rPr lang="ru-RU" sz="2800" b="0" i="0" kern="1200" dirty="0" smtClean="0">
                          <a:solidFill>
                            <a:srgbClr val="D94026"/>
                          </a:solidFill>
                          <a:effectLst/>
                          <a:latin typeface="Segoe UI Light" panose="020B0502040204020203" pitchFamily="34" charset="0"/>
                          <a:ea typeface="+mn-ea"/>
                          <a:cs typeface="Segoe UI Light" panose="020B0502040204020203" pitchFamily="34" charset="0"/>
                        </a:rPr>
                        <a:t>действующих процессов</a:t>
                      </a:r>
                      <a:endParaRPr lang="ru-RU" sz="2800" dirty="0">
                        <a:solidFill>
                          <a:srgbClr val="D94026"/>
                        </a:solidFill>
                        <a:latin typeface="Segoe UI Light" panose="020B0502040204020203" pitchFamily="34" charset="0"/>
                        <a:cs typeface="Segoe UI Light" panose="020B0502040204020203" pitchFamily="34" charset="0"/>
                      </a:endParaRPr>
                    </a:p>
                  </a:txBody>
                  <a:tcPr marL="91416" marR="91416" marT="45708" marB="4570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bg1">
                          <a:lumMod val="75000"/>
                          <a:lumOff val="25000"/>
                        </a:schemeClr>
                      </a:solidFill>
                      <a:prstDash val="solid"/>
                      <a:round/>
                      <a:headEnd type="none" w="med" len="med"/>
                      <a:tailEnd type="none" w="med" len="med"/>
                    </a:lnB>
                    <a:solidFill>
                      <a:schemeClr val="tx1"/>
                    </a:solidFill>
                  </a:tcPr>
                </a:tc>
                <a:tc>
                  <a:txBody>
                    <a:bodyPr/>
                    <a:lstStyle/>
                    <a:p>
                      <a:pPr algn="ctr"/>
                      <a:r>
                        <a:rPr lang="ru-RU" sz="5600" b="1" dirty="0" smtClean="0">
                          <a:solidFill>
                            <a:schemeClr val="tx1"/>
                          </a:solidFill>
                          <a:latin typeface="Segoe UI Light" panose="020B0502040204020203" pitchFamily="34" charset="0"/>
                          <a:cs typeface="Segoe UI Light" panose="020B0502040204020203" pitchFamily="34" charset="0"/>
                        </a:rPr>
                        <a:t>65%</a:t>
                      </a:r>
                      <a:r>
                        <a:rPr lang="en-US" sz="5600" b="1" dirty="0" smtClean="0">
                          <a:solidFill>
                            <a:schemeClr val="tx1"/>
                          </a:solidFill>
                          <a:latin typeface="Segoe UI Light" panose="020B0502040204020203" pitchFamily="34" charset="0"/>
                          <a:cs typeface="Segoe UI Light" panose="020B0502040204020203" pitchFamily="34" charset="0"/>
                        </a:rPr>
                        <a:t/>
                      </a:r>
                      <a:br>
                        <a:rPr lang="en-US" sz="5600" b="1" dirty="0" smtClean="0">
                          <a:solidFill>
                            <a:schemeClr val="tx1"/>
                          </a:solidFill>
                          <a:latin typeface="Segoe UI Light" panose="020B0502040204020203" pitchFamily="34" charset="0"/>
                          <a:cs typeface="Segoe UI Light" panose="020B0502040204020203" pitchFamily="34" charset="0"/>
                        </a:rPr>
                      </a:br>
                      <a:r>
                        <a:rPr lang="ru-RU" sz="2200" b="1" dirty="0" smtClean="0">
                          <a:solidFill>
                            <a:srgbClr val="FFFF00"/>
                          </a:solidFill>
                          <a:latin typeface="Segoe UI Light" panose="020B0502040204020203" pitchFamily="34" charset="0"/>
                          <a:cs typeface="Segoe UI Light" panose="020B0502040204020203" pitchFamily="34" charset="0"/>
                        </a:rPr>
                        <a:t>Страхование: 58%</a:t>
                      </a:r>
                    </a:p>
                    <a:p>
                      <a:pPr algn="ctr"/>
                      <a:r>
                        <a:rPr lang="ru-RU" sz="2200" b="1" dirty="0" smtClean="0">
                          <a:solidFill>
                            <a:srgbClr val="FFFF00"/>
                          </a:solidFill>
                          <a:latin typeface="Segoe UI Light" panose="020B0502040204020203" pitchFamily="34" charset="0"/>
                          <a:cs typeface="Segoe UI Light" panose="020B0502040204020203" pitchFamily="34" charset="0"/>
                        </a:rPr>
                        <a:t>Энергетика: 73%</a:t>
                      </a:r>
                      <a:endParaRPr lang="ru-RU" sz="2200" b="1" dirty="0">
                        <a:solidFill>
                          <a:srgbClr val="FFFF00"/>
                        </a:solidFill>
                        <a:latin typeface="Segoe UI Light" panose="020B0502040204020203" pitchFamily="34" charset="0"/>
                        <a:cs typeface="Segoe UI Light" panose="020B0502040204020203" pitchFamily="34" charset="0"/>
                      </a:endParaRPr>
                    </a:p>
                  </a:txBody>
                  <a:tcPr marL="91416" marR="91416" marT="45708" marB="45708"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1780060">
                <a:tc>
                  <a:txBody>
                    <a:bodyPr/>
                    <a:lstStyle/>
                    <a:p>
                      <a:pPr algn="ctr"/>
                      <a:r>
                        <a:rPr lang="en-US" sz="5000" b="1" dirty="0" smtClean="0">
                          <a:solidFill>
                            <a:schemeClr val="tx1"/>
                          </a:solidFill>
                          <a:latin typeface="Segoe UI Light" panose="020B0502040204020203" pitchFamily="34" charset="0"/>
                          <a:cs typeface="Segoe UI Light" panose="020B0502040204020203" pitchFamily="34" charset="0"/>
                        </a:rPr>
                        <a:t>Grow</a:t>
                      </a:r>
                      <a:endParaRPr lang="ru-RU" sz="5000" b="1" dirty="0" smtClean="0">
                        <a:solidFill>
                          <a:schemeClr val="tx1"/>
                        </a:solidFill>
                        <a:latin typeface="Segoe UI Light" panose="020B0502040204020203" pitchFamily="34" charset="0"/>
                        <a:cs typeface="Segoe UI Light" panose="020B0502040204020203" pitchFamily="34" charset="0"/>
                      </a:endParaRPr>
                    </a:p>
                    <a:p>
                      <a:pPr algn="ctr"/>
                      <a:r>
                        <a:rPr lang="ru-RU" sz="2800" b="0" i="0" kern="1200" dirty="0" smtClean="0">
                          <a:solidFill>
                            <a:schemeClr val="tx1"/>
                          </a:solidFill>
                          <a:effectLst/>
                          <a:latin typeface="Segoe UI Light" panose="020B0502040204020203" pitchFamily="34" charset="0"/>
                          <a:ea typeface="+mn-ea"/>
                          <a:cs typeface="Segoe UI Light" panose="020B0502040204020203" pitchFamily="34" charset="0"/>
                        </a:rPr>
                        <a:t>Развитие </a:t>
                      </a:r>
                      <a:endParaRPr lang="ru-RU" sz="2800" dirty="0">
                        <a:solidFill>
                          <a:schemeClr val="tx1"/>
                        </a:solidFill>
                        <a:latin typeface="Segoe UI Light" panose="020B0502040204020203" pitchFamily="34" charset="0"/>
                        <a:cs typeface="Segoe UI Light" panose="020B0502040204020203" pitchFamily="34" charset="0"/>
                      </a:endParaRPr>
                    </a:p>
                  </a:txBody>
                  <a:tcPr marL="91416" marR="91416" marT="45708" marB="45708"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ru-RU" sz="2800" b="0" i="0" kern="1200" dirty="0" smtClean="0">
                          <a:solidFill>
                            <a:srgbClr val="D94026"/>
                          </a:solidFill>
                          <a:effectLst/>
                          <a:latin typeface="Segoe UI Light" panose="020B0502040204020203" pitchFamily="34" charset="0"/>
                          <a:ea typeface="+mn-ea"/>
                          <a:cs typeface="Segoe UI Light" panose="020B0502040204020203" pitchFamily="34" charset="0"/>
                        </a:rPr>
                        <a:t>Улучшения, </a:t>
                      </a:r>
                      <a:br>
                        <a:rPr lang="ru-RU" sz="2800" b="0" i="0" kern="1200" dirty="0" smtClean="0">
                          <a:solidFill>
                            <a:srgbClr val="D94026"/>
                          </a:solidFill>
                          <a:effectLst/>
                          <a:latin typeface="Segoe UI Light" panose="020B0502040204020203" pitchFamily="34" charset="0"/>
                          <a:ea typeface="+mn-ea"/>
                          <a:cs typeface="Segoe UI Light" panose="020B0502040204020203" pitchFamily="34" charset="0"/>
                        </a:rPr>
                      </a:br>
                      <a:r>
                        <a:rPr lang="ru-RU" sz="2800" b="0" i="0" kern="1200" dirty="0" smtClean="0">
                          <a:solidFill>
                            <a:srgbClr val="D94026"/>
                          </a:solidFill>
                          <a:effectLst/>
                          <a:latin typeface="Segoe UI Light" panose="020B0502040204020203" pitchFamily="34" charset="0"/>
                          <a:ea typeface="+mn-ea"/>
                          <a:cs typeface="Segoe UI Light" panose="020B0502040204020203" pitchFamily="34" charset="0"/>
                        </a:rPr>
                        <a:t>заметные владельцам</a:t>
                      </a:r>
                      <a:endParaRPr lang="ru-RU" sz="2800" dirty="0">
                        <a:solidFill>
                          <a:srgbClr val="D94026"/>
                        </a:solidFill>
                        <a:latin typeface="Segoe UI Light" panose="020B0502040204020203" pitchFamily="34" charset="0"/>
                        <a:cs typeface="Segoe UI Light" panose="020B0502040204020203" pitchFamily="34" charset="0"/>
                      </a:endParaRPr>
                    </a:p>
                  </a:txBody>
                  <a:tcPr marL="91416" marR="91416" marT="45708" marB="4570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75000"/>
                          <a:lumOff val="25000"/>
                        </a:schemeClr>
                      </a:solidFill>
                      <a:prstDash val="solid"/>
                      <a:round/>
                      <a:headEnd type="none" w="med" len="med"/>
                      <a:tailEnd type="none" w="med" len="med"/>
                    </a:lnT>
                    <a:lnB w="28575" cap="flat" cmpd="sng" algn="ctr">
                      <a:solidFill>
                        <a:schemeClr val="bg1">
                          <a:lumMod val="75000"/>
                          <a:lumOff val="25000"/>
                        </a:schemeClr>
                      </a:solidFill>
                      <a:prstDash val="solid"/>
                      <a:round/>
                      <a:headEnd type="none" w="med" len="med"/>
                      <a:tailEnd type="none" w="med" len="med"/>
                    </a:lnB>
                    <a:solidFill>
                      <a:schemeClr val="tx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ru-RU" sz="5600" b="1" dirty="0" smtClean="0">
                          <a:solidFill>
                            <a:schemeClr val="tx1"/>
                          </a:solidFill>
                          <a:latin typeface="Segoe UI Light" panose="020B0502040204020203" pitchFamily="34" charset="0"/>
                          <a:cs typeface="Segoe UI Light" panose="020B0502040204020203" pitchFamily="34" charset="0"/>
                        </a:rPr>
                        <a:t>20%</a:t>
                      </a:r>
                      <a:endParaRPr lang="en-US" sz="5600" b="1" dirty="0" smtClean="0">
                        <a:solidFill>
                          <a:schemeClr val="tx1"/>
                        </a:solidFill>
                        <a:latin typeface="Segoe UI Light" panose="020B0502040204020203" pitchFamily="34" charset="0"/>
                        <a:cs typeface="Segoe UI Light" panose="020B0502040204020203" pitchFamily="34" charset="0"/>
                      </a:endParaRPr>
                    </a:p>
                    <a:p>
                      <a:pPr algn="ctr"/>
                      <a:r>
                        <a:rPr lang="ru-RU" sz="2200" b="1" dirty="0" smtClean="0">
                          <a:solidFill>
                            <a:srgbClr val="FFFF00"/>
                          </a:solidFill>
                          <a:latin typeface="Segoe UI Light" panose="020B0502040204020203" pitchFamily="34" charset="0"/>
                          <a:cs typeface="Segoe UI Light" panose="020B0502040204020203" pitchFamily="34" charset="0"/>
                        </a:rPr>
                        <a:t>Страхование: 24%</a:t>
                      </a:r>
                    </a:p>
                    <a:p>
                      <a:pPr algn="ctr"/>
                      <a:r>
                        <a:rPr lang="ru-RU" sz="2200" b="1" dirty="0" smtClean="0">
                          <a:solidFill>
                            <a:srgbClr val="FFFF00"/>
                          </a:solidFill>
                          <a:latin typeface="Segoe UI Light" panose="020B0502040204020203" pitchFamily="34" charset="0"/>
                          <a:cs typeface="Segoe UI Light" panose="020B0502040204020203" pitchFamily="34" charset="0"/>
                        </a:rPr>
                        <a:t>Энергетика: 17%</a:t>
                      </a:r>
                      <a:endParaRPr lang="ru-RU" sz="2200" b="1" dirty="0">
                        <a:solidFill>
                          <a:srgbClr val="FFFF00"/>
                        </a:solidFill>
                        <a:latin typeface="Segoe UI Light" panose="020B0502040204020203" pitchFamily="34" charset="0"/>
                        <a:cs typeface="Segoe UI Light" panose="020B0502040204020203" pitchFamily="34" charset="0"/>
                      </a:endParaRPr>
                    </a:p>
                  </a:txBody>
                  <a:tcPr marL="91416" marR="91416" marT="45708" marB="45708"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1780060">
                <a:tc>
                  <a:txBody>
                    <a:bodyPr/>
                    <a:lstStyle/>
                    <a:p>
                      <a:pPr algn="ctr"/>
                      <a:r>
                        <a:rPr lang="en-US" sz="5000" b="1" dirty="0" smtClean="0">
                          <a:solidFill>
                            <a:schemeClr val="tx1"/>
                          </a:solidFill>
                          <a:latin typeface="Segoe UI Light" panose="020B0502040204020203" pitchFamily="34" charset="0"/>
                          <a:cs typeface="Segoe UI Light" panose="020B0502040204020203" pitchFamily="34" charset="0"/>
                        </a:rPr>
                        <a:t>Transform</a:t>
                      </a:r>
                      <a:endParaRPr lang="ru-RU" sz="5000" b="1" dirty="0" smtClean="0">
                        <a:solidFill>
                          <a:schemeClr val="tx1"/>
                        </a:solidFill>
                        <a:latin typeface="Segoe UI Light" panose="020B0502040204020203" pitchFamily="34" charset="0"/>
                        <a:cs typeface="Segoe UI Light" panose="020B0502040204020203" pitchFamily="34" charset="0"/>
                      </a:endParaRPr>
                    </a:p>
                    <a:p>
                      <a:pPr algn="ctr"/>
                      <a:r>
                        <a:rPr lang="ru-RU" sz="2800" b="0" i="0" kern="1200" dirty="0" smtClean="0">
                          <a:solidFill>
                            <a:schemeClr val="tx1"/>
                          </a:solidFill>
                          <a:effectLst/>
                          <a:latin typeface="Segoe UI Light" panose="020B0502040204020203" pitchFamily="34" charset="0"/>
                          <a:ea typeface="+mn-ea"/>
                          <a:cs typeface="Segoe UI Light" panose="020B0502040204020203" pitchFamily="34" charset="0"/>
                        </a:rPr>
                        <a:t>Трансформация </a:t>
                      </a:r>
                      <a:endParaRPr lang="ru-RU" sz="2800" dirty="0">
                        <a:solidFill>
                          <a:schemeClr val="tx1"/>
                        </a:solidFill>
                        <a:latin typeface="Segoe UI Light" panose="020B0502040204020203" pitchFamily="34" charset="0"/>
                        <a:cs typeface="Segoe UI Light" panose="020B0502040204020203" pitchFamily="34" charset="0"/>
                      </a:endParaRPr>
                    </a:p>
                  </a:txBody>
                  <a:tcPr marL="91416" marR="91416" marT="45708" marB="45708"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ru-RU" sz="2800" b="0" i="0" kern="1200" dirty="0" smtClean="0">
                          <a:solidFill>
                            <a:srgbClr val="D94026"/>
                          </a:solidFill>
                          <a:effectLst/>
                          <a:latin typeface="Segoe UI Light" panose="020B0502040204020203" pitchFamily="34" charset="0"/>
                          <a:ea typeface="+mn-ea"/>
                          <a:cs typeface="Segoe UI Light" panose="020B0502040204020203" pitchFamily="34" charset="0"/>
                        </a:rPr>
                        <a:t>Революционные изменения, </a:t>
                      </a:r>
                      <a:br>
                        <a:rPr lang="ru-RU" sz="2800" b="0" i="0" kern="1200" dirty="0" smtClean="0">
                          <a:solidFill>
                            <a:srgbClr val="D94026"/>
                          </a:solidFill>
                          <a:effectLst/>
                          <a:latin typeface="Segoe UI Light" panose="020B0502040204020203" pitchFamily="34" charset="0"/>
                          <a:ea typeface="+mn-ea"/>
                          <a:cs typeface="Segoe UI Light" panose="020B0502040204020203" pitchFamily="34" charset="0"/>
                        </a:rPr>
                      </a:br>
                      <a:r>
                        <a:rPr lang="ru-RU" sz="2800" b="0" i="0" kern="1200" dirty="0" smtClean="0">
                          <a:solidFill>
                            <a:srgbClr val="D94026"/>
                          </a:solidFill>
                          <a:effectLst/>
                          <a:latin typeface="Segoe UI Light" panose="020B0502040204020203" pitchFamily="34" charset="0"/>
                          <a:ea typeface="+mn-ea"/>
                          <a:cs typeface="Segoe UI Light" panose="020B0502040204020203" pitchFamily="34" charset="0"/>
                        </a:rPr>
                        <a:t>открытие новых горизонтов</a:t>
                      </a:r>
                      <a:endParaRPr lang="ru-RU" sz="2800" dirty="0">
                        <a:solidFill>
                          <a:srgbClr val="D94026"/>
                        </a:solidFill>
                        <a:latin typeface="Segoe UI Light" panose="020B0502040204020203" pitchFamily="34" charset="0"/>
                        <a:cs typeface="Segoe UI Light" panose="020B0502040204020203" pitchFamily="34" charset="0"/>
                      </a:endParaRPr>
                    </a:p>
                  </a:txBody>
                  <a:tcPr marL="91416" marR="91416" marT="45708" marB="4570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75000"/>
                          <a:lumOff val="2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ru-RU" sz="5600" b="1" dirty="0" smtClean="0">
                          <a:solidFill>
                            <a:schemeClr val="tx1"/>
                          </a:solidFill>
                          <a:latin typeface="Segoe UI Light" panose="020B0502040204020203" pitchFamily="34" charset="0"/>
                          <a:cs typeface="Segoe UI Light" panose="020B0502040204020203" pitchFamily="34" charset="0"/>
                        </a:rPr>
                        <a:t>15%</a:t>
                      </a:r>
                      <a:endParaRPr lang="en-US" sz="5600" b="1" dirty="0" smtClean="0">
                        <a:solidFill>
                          <a:schemeClr val="tx1"/>
                        </a:solidFill>
                        <a:latin typeface="Segoe UI Light" panose="020B0502040204020203" pitchFamily="34" charset="0"/>
                        <a:cs typeface="Segoe UI Light" panose="020B0502040204020203" pitchFamily="34" charset="0"/>
                      </a:endParaRPr>
                    </a:p>
                    <a:p>
                      <a:pPr algn="ctr"/>
                      <a:r>
                        <a:rPr lang="ru-RU" sz="2200" b="1" dirty="0" smtClean="0">
                          <a:solidFill>
                            <a:srgbClr val="FFFF00"/>
                          </a:solidFill>
                          <a:latin typeface="Segoe UI Light" panose="020B0502040204020203" pitchFamily="34" charset="0"/>
                          <a:cs typeface="Segoe UI Light" panose="020B0502040204020203" pitchFamily="34" charset="0"/>
                        </a:rPr>
                        <a:t>Страхование: 18%</a:t>
                      </a:r>
                    </a:p>
                    <a:p>
                      <a:pPr algn="ctr"/>
                      <a:r>
                        <a:rPr lang="ru-RU" sz="2200" b="1" dirty="0" smtClean="0">
                          <a:solidFill>
                            <a:srgbClr val="FFFF00"/>
                          </a:solidFill>
                          <a:latin typeface="Segoe UI Light" panose="020B0502040204020203" pitchFamily="34" charset="0"/>
                          <a:cs typeface="Segoe UI Light" panose="020B0502040204020203" pitchFamily="34" charset="0"/>
                        </a:rPr>
                        <a:t>Энергетика: 10%</a:t>
                      </a:r>
                      <a:endParaRPr lang="ru-RU" sz="2200" b="1" dirty="0">
                        <a:solidFill>
                          <a:srgbClr val="FFFF00"/>
                        </a:solidFill>
                        <a:latin typeface="Segoe UI Light" panose="020B0502040204020203" pitchFamily="34" charset="0"/>
                        <a:cs typeface="Segoe UI Light" panose="020B0502040204020203" pitchFamily="34" charset="0"/>
                      </a:endParaRPr>
                    </a:p>
                  </a:txBody>
                  <a:tcPr marL="91416" marR="91416" marT="45708" marB="45708"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bl>
          </a:graphicData>
        </a:graphic>
      </p:graphicFrame>
    </p:spTree>
    <p:custDataLst>
      <p:custData r:id="rId1"/>
      <p:tags r:id="rId2"/>
    </p:custDataLst>
    <p:extLst>
      <p:ext uri="{BB962C8B-B14F-4D97-AF65-F5344CB8AC3E}">
        <p14:creationId xmlns:p14="http://schemas.microsoft.com/office/powerpoint/2010/main" val="219815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767"/>
            <a:ext cx="12188825" cy="6852466"/>
          </a:xfrm>
          <a:prstGeom prst="rect">
            <a:avLst/>
          </a:prstGeom>
        </p:spPr>
      </p:pic>
      <p:sp>
        <p:nvSpPr>
          <p:cNvPr id="3" name="Rectangle 2"/>
          <p:cNvSpPr/>
          <p:nvPr/>
        </p:nvSpPr>
        <p:spPr>
          <a:xfrm>
            <a:off x="530352" y="1949153"/>
            <a:ext cx="11218223" cy="3631763"/>
          </a:xfrm>
          <a:prstGeom prst="rect">
            <a:avLst/>
          </a:prstGeom>
        </p:spPr>
        <p:txBody>
          <a:bodyPr wrap="square">
            <a:spAutoFit/>
          </a:bodyPr>
          <a:lstStyle/>
          <a:p>
            <a:pPr marL="457063" indent="-457063">
              <a:spcAft>
                <a:spcPts val="1200"/>
              </a:spcAft>
              <a:buFont typeface="Arial" panose="020B0604020202020204" pitchFamily="34" charset="0"/>
              <a:buChar char="•"/>
            </a:pPr>
            <a:r>
              <a:rPr lang="ru-RU" sz="4200" dirty="0" smtClean="0">
                <a:solidFill>
                  <a:srgbClr val="FFFF00"/>
                </a:solidFill>
                <a:latin typeface="Segoe UI Light" panose="020B0502040204020203" pitchFamily="34" charset="0"/>
                <a:cs typeface="Segoe UI Light" panose="020B0502040204020203" pitchFamily="34" charset="0"/>
              </a:rPr>
              <a:t>Эксплуатация и развитие:</a:t>
            </a:r>
            <a:br>
              <a:rPr lang="ru-RU" sz="4200" dirty="0" smtClean="0">
                <a:solidFill>
                  <a:srgbClr val="FFFF00"/>
                </a:solidFill>
                <a:latin typeface="Segoe UI Light" panose="020B0502040204020203" pitchFamily="34" charset="0"/>
                <a:cs typeface="Segoe UI Light" panose="020B0502040204020203" pitchFamily="34" charset="0"/>
              </a:rPr>
            </a:br>
            <a:r>
              <a:rPr lang="ru-RU" sz="4200" dirty="0" smtClean="0">
                <a:latin typeface="Segoe UI Light" panose="020B0502040204020203" pitchFamily="34" charset="0"/>
                <a:cs typeface="Segoe UI Light" panose="020B0502040204020203" pitchFamily="34" charset="0"/>
              </a:rPr>
              <a:t>оценка эффективности, выгод и затрат</a:t>
            </a:r>
          </a:p>
          <a:p>
            <a:pPr marL="457063" indent="-457063">
              <a:spcAft>
                <a:spcPts val="1200"/>
              </a:spcAft>
              <a:buFont typeface="Arial" panose="020B0604020202020204" pitchFamily="34" charset="0"/>
              <a:buChar char="•"/>
            </a:pPr>
            <a:endParaRPr lang="ru-RU" sz="4200" dirty="0" smtClean="0">
              <a:solidFill>
                <a:srgbClr val="FFFF00"/>
              </a:solidFill>
              <a:latin typeface="Segoe UI Light" panose="020B0502040204020203" pitchFamily="34" charset="0"/>
              <a:cs typeface="Segoe UI Light" panose="020B0502040204020203" pitchFamily="34" charset="0"/>
            </a:endParaRPr>
          </a:p>
          <a:p>
            <a:pPr marL="457063" indent="-457063">
              <a:spcAft>
                <a:spcPts val="1200"/>
              </a:spcAft>
              <a:buFont typeface="Arial" panose="020B0604020202020204" pitchFamily="34" charset="0"/>
              <a:buChar char="•"/>
            </a:pPr>
            <a:r>
              <a:rPr lang="ru-RU" sz="4200" dirty="0" smtClean="0">
                <a:solidFill>
                  <a:srgbClr val="FFFF00"/>
                </a:solidFill>
                <a:latin typeface="Segoe UI Light" panose="020B0502040204020203" pitchFamily="34" charset="0"/>
                <a:cs typeface="Segoe UI Light" panose="020B0502040204020203" pitchFamily="34" charset="0"/>
              </a:rPr>
              <a:t>Трансформация:</a:t>
            </a:r>
            <a:r>
              <a:rPr lang="ru-RU" sz="4200" dirty="0" smtClean="0">
                <a:latin typeface="Segoe UI Light" panose="020B0502040204020203" pitchFamily="34" charset="0"/>
                <a:cs typeface="Segoe UI Light" panose="020B0502040204020203" pitchFamily="34" charset="0"/>
              </a:rPr>
              <a:t/>
            </a:r>
            <a:br>
              <a:rPr lang="ru-RU" sz="4200" dirty="0" smtClean="0">
                <a:latin typeface="Segoe UI Light" panose="020B0502040204020203" pitchFamily="34" charset="0"/>
                <a:cs typeface="Segoe UI Light" panose="020B0502040204020203" pitchFamily="34" charset="0"/>
              </a:rPr>
            </a:br>
            <a:r>
              <a:rPr lang="ru-RU" sz="4200" dirty="0" smtClean="0">
                <a:latin typeface="Segoe UI Light" panose="020B0502040204020203" pitchFamily="34" charset="0"/>
                <a:cs typeface="Segoe UI Light" panose="020B0502040204020203" pitchFamily="34" charset="0"/>
              </a:rPr>
              <a:t>обоснование выбора оптимальных стратегий</a:t>
            </a:r>
            <a:endParaRPr lang="ru-RU" sz="4200" dirty="0">
              <a:latin typeface="Segoe UI Light" panose="020B0502040204020203" pitchFamily="34" charset="0"/>
              <a:cs typeface="Segoe UI Light" panose="020B0502040204020203" pitchFamily="34" charset="0"/>
            </a:endParaRPr>
          </a:p>
        </p:txBody>
      </p:sp>
      <p:sp>
        <p:nvSpPr>
          <p:cNvPr id="5"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a:t>
            </a:r>
            <a:r>
              <a:rPr lang="ru-RU" sz="3599" dirty="0" smtClean="0">
                <a:latin typeface="Segoe UI Light" panose="020B0502040204020203" pitchFamily="34" charset="0"/>
                <a:cs typeface="Segoe UI Light" panose="020B0502040204020203" pitchFamily="34" charset="0"/>
              </a:rPr>
              <a:t>Наука управления на кафедре бизнес-информатики</a:t>
            </a:r>
            <a:endParaRPr lang="en-US" sz="3599" dirty="0">
              <a:latin typeface="Segoe UI Light" panose="020B0502040204020203" pitchFamily="34" charset="0"/>
              <a:cs typeface="Segoe UI Light" panose="020B0502040204020203" pitchFamily="34" charset="0"/>
            </a:endParaRPr>
          </a:p>
        </p:txBody>
      </p:sp>
    </p:spTree>
    <p:custDataLst>
      <p:custData r:id="rId1"/>
      <p:tags r:id="rId2"/>
    </p:custDataLst>
    <p:extLst>
      <p:ext uri="{BB962C8B-B14F-4D97-AF65-F5344CB8AC3E}">
        <p14:creationId xmlns:p14="http://schemas.microsoft.com/office/powerpoint/2010/main" val="2617886147"/>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a:t>
            </a:r>
            <a:r>
              <a:rPr lang="ru-RU" sz="3599" dirty="0" smtClean="0">
                <a:latin typeface="Segoe UI Light" panose="020B0502040204020203" pitchFamily="34" charset="0"/>
                <a:cs typeface="Segoe UI Light" panose="020B0502040204020203" pitchFamily="34" charset="0"/>
              </a:rPr>
              <a:t>Что открывать: ядро или расширения?</a:t>
            </a:r>
            <a:endParaRPr lang="en-US" sz="3599" dirty="0">
              <a:latin typeface="Segoe UI Light" panose="020B0502040204020203" pitchFamily="34" charset="0"/>
              <a:cs typeface="Segoe UI Light" panose="020B0502040204020203" pitchFamily="34" charset="0"/>
            </a:endParaRPr>
          </a:p>
        </p:txBody>
      </p:sp>
      <p:sp>
        <p:nvSpPr>
          <p:cNvPr id="29" name="Text Placeholder 2"/>
          <p:cNvSpPr txBox="1">
            <a:spLocks/>
          </p:cNvSpPr>
          <p:nvPr/>
        </p:nvSpPr>
        <p:spPr bwMode="auto">
          <a:xfrm>
            <a:off x="616449" y="1664413"/>
            <a:ext cx="11670775" cy="519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30238" indent="-284163"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84163"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482725" indent="-223838"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1482725"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1939925" indent="-228600" defTabSz="912813"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397125" indent="-228600" defTabSz="912813"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854325" indent="-228600" defTabSz="912813"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311525" indent="-228600" defTabSz="912813"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20000"/>
              </a:spcBef>
              <a:spcAft>
                <a:spcPts val="600"/>
              </a:spcAft>
              <a:buSzPct val="90000"/>
            </a:pPr>
            <a:r>
              <a:rPr lang="ru-RU" b="1" dirty="0" smtClean="0">
                <a:solidFill>
                  <a:srgbClr val="D94026"/>
                </a:solidFill>
                <a:latin typeface="Segoe UI Light" panose="020B0502040204020203" pitchFamily="34" charset="0"/>
                <a:cs typeface="Segoe UI Light" panose="020B0502040204020203" pitchFamily="34" charset="0"/>
              </a:rPr>
              <a:t>Продукт = </a:t>
            </a:r>
            <a:br>
              <a:rPr lang="ru-RU" b="1" dirty="0" smtClean="0">
                <a:solidFill>
                  <a:srgbClr val="D94026"/>
                </a:solidFill>
                <a:latin typeface="Segoe UI Light" panose="020B0502040204020203" pitchFamily="34" charset="0"/>
                <a:cs typeface="Segoe UI Light" panose="020B0502040204020203" pitchFamily="34" charset="0"/>
              </a:rPr>
            </a:br>
            <a:r>
              <a:rPr lang="ru-RU" b="1" dirty="0" smtClean="0">
                <a:solidFill>
                  <a:srgbClr val="D94026"/>
                </a:solidFill>
                <a:latin typeface="Segoe UI Light" panose="020B0502040204020203" pitchFamily="34" charset="0"/>
                <a:cs typeface="Segoe UI Light" panose="020B0502040204020203" pitchFamily="34" charset="0"/>
              </a:rPr>
              <a:t>= Ядро + Расширения</a:t>
            </a:r>
          </a:p>
          <a:p>
            <a:pPr>
              <a:spcBef>
                <a:spcPct val="20000"/>
              </a:spcBef>
              <a:spcAft>
                <a:spcPts val="600"/>
              </a:spcAft>
              <a:buSzPct val="90000"/>
            </a:pPr>
            <a:endParaRPr lang="ru-RU" b="1" dirty="0" smtClean="0">
              <a:solidFill>
                <a:srgbClr val="D94026"/>
              </a:solidFill>
              <a:latin typeface="Segoe UI Light" panose="020B0502040204020203" pitchFamily="34" charset="0"/>
              <a:cs typeface="Segoe UI Light" panose="020B0502040204020203" pitchFamily="34" charset="0"/>
            </a:endParaRPr>
          </a:p>
          <a:p>
            <a:pPr>
              <a:spcBef>
                <a:spcPct val="20000"/>
              </a:spcBef>
              <a:spcAft>
                <a:spcPts val="600"/>
              </a:spcAft>
              <a:buSzPct val="90000"/>
            </a:pPr>
            <a:r>
              <a:rPr lang="ru-RU" b="1" dirty="0" smtClean="0">
                <a:solidFill>
                  <a:srgbClr val="D94026"/>
                </a:solidFill>
                <a:latin typeface="Segoe UI Light" panose="020B0502040204020203" pitchFamily="34" charset="0"/>
                <a:cs typeface="Segoe UI Light" panose="020B0502040204020203" pitchFamily="34" charset="0"/>
              </a:rPr>
              <a:t>Возможность </a:t>
            </a:r>
            <a:r>
              <a:rPr lang="en-US" b="1" dirty="0" smtClean="0">
                <a:solidFill>
                  <a:srgbClr val="D94026"/>
                </a:solidFill>
                <a:latin typeface="Segoe UI Light" panose="020B0502040204020203" pitchFamily="34" charset="0"/>
                <a:cs typeface="Segoe UI Light" panose="020B0502040204020203" pitchFamily="34" charset="0"/>
              </a:rPr>
              <a:t/>
            </a:r>
            <a:br>
              <a:rPr lang="en-US" b="1" dirty="0" smtClean="0">
                <a:solidFill>
                  <a:srgbClr val="D94026"/>
                </a:solidFill>
                <a:latin typeface="Segoe UI Light" panose="020B0502040204020203" pitchFamily="34" charset="0"/>
                <a:cs typeface="Segoe UI Light" panose="020B0502040204020203" pitchFamily="34" charset="0"/>
              </a:rPr>
            </a:br>
            <a:r>
              <a:rPr lang="ru-RU" b="1" dirty="0" smtClean="0">
                <a:solidFill>
                  <a:srgbClr val="D94026"/>
                </a:solidFill>
                <a:latin typeface="Segoe UI Light" panose="020B0502040204020203" pitchFamily="34" charset="0"/>
                <a:cs typeface="Segoe UI Light" panose="020B0502040204020203" pitchFamily="34" charset="0"/>
              </a:rPr>
              <a:t>открытого или закрытого </a:t>
            </a:r>
            <a:br>
              <a:rPr lang="ru-RU" b="1" dirty="0" smtClean="0">
                <a:solidFill>
                  <a:srgbClr val="D94026"/>
                </a:solidFill>
                <a:latin typeface="Segoe UI Light" panose="020B0502040204020203" pitchFamily="34" charset="0"/>
                <a:cs typeface="Segoe UI Light" panose="020B0502040204020203" pitchFamily="34" charset="0"/>
              </a:rPr>
            </a:br>
            <a:r>
              <a:rPr lang="ru-RU" b="1" dirty="0" smtClean="0">
                <a:solidFill>
                  <a:srgbClr val="D94026"/>
                </a:solidFill>
                <a:latin typeface="Segoe UI Light" panose="020B0502040204020203" pitchFamily="34" charset="0"/>
                <a:cs typeface="Segoe UI Light" panose="020B0502040204020203" pitchFamily="34" charset="0"/>
              </a:rPr>
              <a:t>распространения </a:t>
            </a:r>
            <a:r>
              <a:rPr lang="en-US" b="1" dirty="0" smtClean="0">
                <a:solidFill>
                  <a:srgbClr val="D94026"/>
                </a:solidFill>
                <a:latin typeface="Segoe UI Light" panose="020B0502040204020203" pitchFamily="34" charset="0"/>
                <a:cs typeface="Segoe UI Light" panose="020B0502040204020203" pitchFamily="34" charset="0"/>
              </a:rPr>
              <a:t/>
            </a:r>
            <a:br>
              <a:rPr lang="en-US" b="1" dirty="0" smtClean="0">
                <a:solidFill>
                  <a:srgbClr val="D94026"/>
                </a:solidFill>
                <a:latin typeface="Segoe UI Light" panose="020B0502040204020203" pitchFamily="34" charset="0"/>
                <a:cs typeface="Segoe UI Light" panose="020B0502040204020203" pitchFamily="34" charset="0"/>
              </a:rPr>
            </a:br>
            <a:r>
              <a:rPr lang="ru-RU" b="1" dirty="0" smtClean="0">
                <a:solidFill>
                  <a:srgbClr val="D94026"/>
                </a:solidFill>
                <a:latin typeface="Segoe UI Light" panose="020B0502040204020203" pitchFamily="34" charset="0"/>
                <a:cs typeface="Segoe UI Light" panose="020B0502040204020203" pitchFamily="34" charset="0"/>
              </a:rPr>
              <a:t>ядра, расширений </a:t>
            </a:r>
            <a:r>
              <a:rPr lang="en-US" b="1" dirty="0" smtClean="0">
                <a:solidFill>
                  <a:srgbClr val="D94026"/>
                </a:solidFill>
                <a:latin typeface="Segoe UI Light" panose="020B0502040204020203" pitchFamily="34" charset="0"/>
                <a:cs typeface="Segoe UI Light" panose="020B0502040204020203" pitchFamily="34" charset="0"/>
              </a:rPr>
              <a:t/>
            </a:r>
            <a:br>
              <a:rPr lang="en-US" b="1" dirty="0" smtClean="0">
                <a:solidFill>
                  <a:srgbClr val="D94026"/>
                </a:solidFill>
                <a:latin typeface="Segoe UI Light" panose="020B0502040204020203" pitchFamily="34" charset="0"/>
                <a:cs typeface="Segoe UI Light" panose="020B0502040204020203" pitchFamily="34" charset="0"/>
              </a:rPr>
            </a:br>
            <a:r>
              <a:rPr lang="ru-RU" b="1" dirty="0" smtClean="0">
                <a:solidFill>
                  <a:srgbClr val="D94026"/>
                </a:solidFill>
                <a:latin typeface="Segoe UI Light" panose="020B0502040204020203" pitchFamily="34" charset="0"/>
                <a:cs typeface="Segoe UI Light" panose="020B0502040204020203" pitchFamily="34" charset="0"/>
              </a:rPr>
              <a:t>или всего продукта</a:t>
            </a:r>
          </a:p>
          <a:p>
            <a:pPr>
              <a:spcBef>
                <a:spcPct val="20000"/>
              </a:spcBef>
              <a:spcAft>
                <a:spcPts val="600"/>
              </a:spcAft>
              <a:buSzPct val="90000"/>
            </a:pPr>
            <a:endParaRPr lang="ru-RU" b="1" dirty="0">
              <a:solidFill>
                <a:srgbClr val="D94026"/>
              </a:solidFill>
              <a:latin typeface="Segoe UI Light" panose="020B0502040204020203" pitchFamily="34" charset="0"/>
              <a:cs typeface="Segoe UI Light" panose="020B0502040204020203" pitchFamily="34" charset="0"/>
            </a:endParaRPr>
          </a:p>
          <a:p>
            <a:pPr>
              <a:spcBef>
                <a:spcPct val="20000"/>
              </a:spcBef>
              <a:spcAft>
                <a:spcPts val="600"/>
              </a:spcAft>
              <a:buSzPct val="90000"/>
            </a:pPr>
            <a:endParaRPr lang="ru-RU" dirty="0">
              <a:solidFill>
                <a:srgbClr val="D94026"/>
              </a:solidFill>
              <a:latin typeface="Segoe UI Light" panose="020B0502040204020203" pitchFamily="34" charset="0"/>
              <a:cs typeface="Segoe UI Light" panose="020B0502040204020203" pitchFamily="34" charset="0"/>
            </a:endParaRPr>
          </a:p>
        </p:txBody>
      </p:sp>
      <p:grpSp>
        <p:nvGrpSpPr>
          <p:cNvPr id="31" name="Group 1"/>
          <p:cNvGrpSpPr>
            <a:grpSpLocks/>
          </p:cNvGrpSpPr>
          <p:nvPr/>
        </p:nvGrpSpPr>
        <p:grpSpPr bwMode="auto">
          <a:xfrm>
            <a:off x="5373384" y="1664413"/>
            <a:ext cx="6544638" cy="4992080"/>
            <a:chOff x="1529" y="361"/>
            <a:chExt cx="9689" cy="7417"/>
          </a:xfrm>
        </p:grpSpPr>
        <p:sp>
          <p:nvSpPr>
            <p:cNvPr id="32" name="AutoShape 11"/>
            <p:cNvSpPr>
              <a:spLocks noChangeShapeType="1"/>
            </p:cNvSpPr>
            <p:nvPr/>
          </p:nvSpPr>
          <p:spPr bwMode="auto">
            <a:xfrm flipH="1" flipV="1">
              <a:off x="1538" y="476"/>
              <a:ext cx="4" cy="7227"/>
            </a:xfrm>
            <a:prstGeom prst="straightConnector1">
              <a:avLst/>
            </a:prstGeom>
            <a:noFill/>
            <a:ln w="9525">
              <a:solidFill>
                <a:srgbClr val="D94026"/>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srgbClr val="D94026"/>
                </a:solidFill>
              </a:endParaRPr>
            </a:p>
          </p:txBody>
        </p:sp>
        <p:sp>
          <p:nvSpPr>
            <p:cNvPr id="33" name="AutoShape 10"/>
            <p:cNvSpPr>
              <a:spLocks noChangeShapeType="1"/>
            </p:cNvSpPr>
            <p:nvPr/>
          </p:nvSpPr>
          <p:spPr bwMode="auto">
            <a:xfrm>
              <a:off x="1538" y="7710"/>
              <a:ext cx="9680" cy="68"/>
            </a:xfrm>
            <a:prstGeom prst="straightConnector1">
              <a:avLst/>
            </a:prstGeom>
            <a:noFill/>
            <a:ln w="9525">
              <a:solidFill>
                <a:srgbClr val="D94026"/>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solidFill>
                  <a:srgbClr val="D94026"/>
                </a:solidFill>
              </a:endParaRPr>
            </a:p>
          </p:txBody>
        </p:sp>
        <p:sp>
          <p:nvSpPr>
            <p:cNvPr id="34" name="Arc 9"/>
            <p:cNvSpPr>
              <a:spLocks/>
            </p:cNvSpPr>
            <p:nvPr/>
          </p:nvSpPr>
          <p:spPr bwMode="auto">
            <a:xfrm flipV="1">
              <a:off x="1724" y="1265"/>
              <a:ext cx="7370" cy="623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D94026"/>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srgbClr val="D94026"/>
                </a:solidFill>
              </a:endParaRPr>
            </a:p>
          </p:txBody>
        </p:sp>
        <p:sp>
          <p:nvSpPr>
            <p:cNvPr id="35" name="Arc 8"/>
            <p:cNvSpPr>
              <a:spLocks/>
            </p:cNvSpPr>
            <p:nvPr/>
          </p:nvSpPr>
          <p:spPr bwMode="auto">
            <a:xfrm flipH="1" flipV="1">
              <a:off x="1724" y="1265"/>
              <a:ext cx="7370" cy="623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D94026"/>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srgbClr val="D94026"/>
                </a:solidFill>
              </a:endParaRPr>
            </a:p>
          </p:txBody>
        </p:sp>
        <p:sp>
          <p:nvSpPr>
            <p:cNvPr id="36" name="Arc 7"/>
            <p:cNvSpPr>
              <a:spLocks/>
            </p:cNvSpPr>
            <p:nvPr/>
          </p:nvSpPr>
          <p:spPr bwMode="auto">
            <a:xfrm>
              <a:off x="1847" y="3456"/>
              <a:ext cx="7081" cy="3831"/>
            </a:xfrm>
            <a:custGeom>
              <a:avLst/>
              <a:gdLst>
                <a:gd name="G0" fmla="+- 21600 0 0"/>
                <a:gd name="G1" fmla="+- 21600 0 0"/>
                <a:gd name="G2" fmla="+- 21600 0 0"/>
                <a:gd name="T0" fmla="*/ 4 w 43200"/>
                <a:gd name="T1" fmla="*/ 22021 h 22021"/>
                <a:gd name="T2" fmla="*/ 43196 w 43200"/>
                <a:gd name="T3" fmla="*/ 22018 h 22021"/>
                <a:gd name="T4" fmla="*/ 21600 w 43200"/>
                <a:gd name="T5" fmla="*/ 21600 h 22021"/>
              </a:gdLst>
              <a:ahLst/>
              <a:cxnLst>
                <a:cxn ang="0">
                  <a:pos x="T0" y="T1"/>
                </a:cxn>
                <a:cxn ang="0">
                  <a:pos x="T2" y="T3"/>
                </a:cxn>
                <a:cxn ang="0">
                  <a:pos x="T4" y="T5"/>
                </a:cxn>
              </a:cxnLst>
              <a:rect l="0" t="0" r="r" b="b"/>
              <a:pathLst>
                <a:path w="43200" h="22021" fill="none" extrusionOk="0">
                  <a:moveTo>
                    <a:pt x="4" y="22020"/>
                  </a:moveTo>
                  <a:cubicBezTo>
                    <a:pt x="1" y="21880"/>
                    <a:pt x="0" y="21740"/>
                    <a:pt x="0" y="21600"/>
                  </a:cubicBezTo>
                  <a:cubicBezTo>
                    <a:pt x="0" y="9670"/>
                    <a:pt x="9670" y="0"/>
                    <a:pt x="21600" y="0"/>
                  </a:cubicBezTo>
                  <a:cubicBezTo>
                    <a:pt x="33529" y="0"/>
                    <a:pt x="43200" y="9670"/>
                    <a:pt x="43200" y="21600"/>
                  </a:cubicBezTo>
                  <a:cubicBezTo>
                    <a:pt x="43200" y="21739"/>
                    <a:pt x="43198" y="21878"/>
                    <a:pt x="43195" y="22017"/>
                  </a:cubicBezTo>
                </a:path>
                <a:path w="43200" h="22021" stroke="0" extrusionOk="0">
                  <a:moveTo>
                    <a:pt x="4" y="22020"/>
                  </a:moveTo>
                  <a:cubicBezTo>
                    <a:pt x="1" y="21880"/>
                    <a:pt x="0" y="21740"/>
                    <a:pt x="0" y="21600"/>
                  </a:cubicBezTo>
                  <a:cubicBezTo>
                    <a:pt x="0" y="9670"/>
                    <a:pt x="9670" y="0"/>
                    <a:pt x="21600" y="0"/>
                  </a:cubicBezTo>
                  <a:cubicBezTo>
                    <a:pt x="33529" y="0"/>
                    <a:pt x="43200" y="9670"/>
                    <a:pt x="43200" y="21600"/>
                  </a:cubicBezTo>
                  <a:cubicBezTo>
                    <a:pt x="43200" y="21739"/>
                    <a:pt x="43198" y="21878"/>
                    <a:pt x="43195" y="22017"/>
                  </a:cubicBezTo>
                  <a:lnTo>
                    <a:pt x="21600" y="21600"/>
                  </a:lnTo>
                  <a:close/>
                </a:path>
              </a:pathLst>
            </a:custGeom>
            <a:noFill/>
            <a:ln w="19050">
              <a:solidFill>
                <a:srgbClr val="D94026"/>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srgbClr val="D94026"/>
                </a:solidFill>
              </a:endParaRPr>
            </a:p>
          </p:txBody>
        </p:sp>
        <p:sp>
          <p:nvSpPr>
            <p:cNvPr id="41" name="Text Box 6"/>
            <p:cNvSpPr txBox="1">
              <a:spLocks noChangeArrowheads="1"/>
            </p:cNvSpPr>
            <p:nvPr/>
          </p:nvSpPr>
          <p:spPr bwMode="auto">
            <a:xfrm>
              <a:off x="9094" y="6670"/>
              <a:ext cx="2124" cy="10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2000" b="0" i="0" u="none" strike="noStrike" cap="none" normalizeH="0" baseline="0" dirty="0" err="1" smtClean="0">
                  <a:ln>
                    <a:noFill/>
                  </a:ln>
                  <a:solidFill>
                    <a:srgbClr val="D94026"/>
                  </a:solidFill>
                  <a:effectLst/>
                  <a:latin typeface="Segoe UI Light" panose="020B0502040204020203" pitchFamily="34" charset="0"/>
                  <a:ea typeface="Times New Roman" panose="02020603050405020304" pitchFamily="18" charset="0"/>
                  <a:cs typeface="Segoe UI Light" panose="020B0502040204020203" pitchFamily="34" charset="0"/>
                </a:rPr>
                <a:t>Степень</a:t>
              </a:r>
              <a:r>
                <a:rPr kumimoji="0" lang="en-US" altLang="ru-RU" sz="2000" b="0" i="0" u="none" strike="noStrike" cap="none" normalizeH="0" baseline="0" dirty="0" smtClean="0">
                  <a:ln>
                    <a:noFill/>
                  </a:ln>
                  <a:solidFill>
                    <a:srgbClr val="D94026"/>
                  </a:solidFill>
                  <a:effectLst/>
                  <a:latin typeface="Segoe UI Light" panose="020B0502040204020203" pitchFamily="34" charset="0"/>
                  <a:ea typeface="Times New Roman" panose="02020603050405020304" pitchFamily="18" charset="0"/>
                  <a:cs typeface="Segoe UI Light" panose="020B0502040204020203" pitchFamily="34" charset="0"/>
                </a:rPr>
                <a:t> </a:t>
              </a:r>
              <a:r>
                <a:rPr kumimoji="0" lang="en-US" altLang="ru-RU" sz="2000" b="0" i="0" u="none" strike="noStrike" cap="none" normalizeH="0" baseline="0" dirty="0" err="1" smtClean="0">
                  <a:ln>
                    <a:noFill/>
                  </a:ln>
                  <a:solidFill>
                    <a:srgbClr val="D94026"/>
                  </a:solidFill>
                  <a:effectLst/>
                  <a:latin typeface="Segoe UI Light" panose="020B0502040204020203" pitchFamily="34" charset="0"/>
                  <a:ea typeface="Times New Roman" panose="02020603050405020304" pitchFamily="18" charset="0"/>
                  <a:cs typeface="Segoe UI Light" panose="020B0502040204020203" pitchFamily="34" charset="0"/>
                </a:rPr>
                <a:t>открытости</a:t>
              </a:r>
              <a:endParaRPr kumimoji="0" lang="en-US" altLang="ru-RU" sz="2000" b="0" i="0" u="none" strike="noStrike" cap="none" normalizeH="0" baseline="0" dirty="0" smtClean="0">
                <a:ln>
                  <a:noFill/>
                </a:ln>
                <a:solidFill>
                  <a:srgbClr val="D94026"/>
                </a:solidFill>
                <a:effectLst/>
                <a:latin typeface="Arial" panose="020B0604020202020204" pitchFamily="34" charset="0"/>
              </a:endParaRPr>
            </a:p>
          </p:txBody>
        </p:sp>
        <p:sp>
          <p:nvSpPr>
            <p:cNvPr id="53" name="Text Box 5"/>
            <p:cNvSpPr txBox="1">
              <a:spLocks noChangeArrowheads="1"/>
            </p:cNvSpPr>
            <p:nvPr/>
          </p:nvSpPr>
          <p:spPr bwMode="auto">
            <a:xfrm>
              <a:off x="1529" y="361"/>
              <a:ext cx="5567" cy="7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2000" b="0" i="0" u="none" strike="noStrike" cap="none" normalizeH="0" baseline="0" dirty="0" err="1" smtClean="0">
                  <a:ln>
                    <a:noFill/>
                  </a:ln>
                  <a:solidFill>
                    <a:srgbClr val="D94026"/>
                  </a:solidFill>
                  <a:effectLst/>
                  <a:latin typeface="Segoe UI Light" panose="020B0502040204020203" pitchFamily="34" charset="0"/>
                  <a:ea typeface="Times New Roman" panose="02020603050405020304" pitchFamily="18" charset="0"/>
                  <a:cs typeface="Segoe UI Light" panose="020B0502040204020203" pitchFamily="34" charset="0"/>
                </a:rPr>
                <a:t>Степень</a:t>
              </a:r>
              <a:r>
                <a:rPr kumimoji="0" lang="en-US" altLang="ru-RU" sz="2000" b="0" i="0" u="none" strike="noStrike" cap="none" normalizeH="0" baseline="0" dirty="0" smtClean="0">
                  <a:ln>
                    <a:noFill/>
                  </a:ln>
                  <a:solidFill>
                    <a:srgbClr val="D94026"/>
                  </a:solidFill>
                  <a:effectLst/>
                  <a:latin typeface="Segoe UI Light" panose="020B0502040204020203" pitchFamily="34" charset="0"/>
                  <a:ea typeface="Times New Roman" panose="02020603050405020304" pitchFamily="18" charset="0"/>
                  <a:cs typeface="Segoe UI Light" panose="020B0502040204020203" pitchFamily="34" charset="0"/>
                </a:rPr>
                <a:t> </a:t>
              </a:r>
              <a:r>
                <a:rPr kumimoji="0" lang="en-US" altLang="ru-RU" sz="2000" b="0" i="0" u="none" strike="noStrike" cap="none" normalizeH="0" baseline="0" dirty="0" err="1" smtClean="0">
                  <a:ln>
                    <a:noFill/>
                  </a:ln>
                  <a:solidFill>
                    <a:srgbClr val="D94026"/>
                  </a:solidFill>
                  <a:effectLst/>
                  <a:latin typeface="Segoe UI Light" panose="020B0502040204020203" pitchFamily="34" charset="0"/>
                  <a:ea typeface="Times New Roman" panose="02020603050405020304" pitchFamily="18" charset="0"/>
                  <a:cs typeface="Segoe UI Light" panose="020B0502040204020203" pitchFamily="34" charset="0"/>
                </a:rPr>
                <a:t>коммерциализации</a:t>
              </a:r>
              <a:endParaRPr kumimoji="0" lang="en-US" altLang="ru-RU" sz="2000" b="0" i="0" u="none" strike="noStrike" cap="none" normalizeH="0" baseline="0" dirty="0" smtClean="0">
                <a:ln>
                  <a:noFill/>
                </a:ln>
                <a:solidFill>
                  <a:srgbClr val="D94026"/>
                </a:solidFill>
                <a:effectLst/>
                <a:latin typeface="Arial" panose="020B0604020202020204" pitchFamily="34" charset="0"/>
              </a:endParaRPr>
            </a:p>
          </p:txBody>
        </p:sp>
        <p:sp>
          <p:nvSpPr>
            <p:cNvPr id="54" name="Text Box 4"/>
            <p:cNvSpPr txBox="1">
              <a:spLocks noChangeArrowheads="1"/>
            </p:cNvSpPr>
            <p:nvPr/>
          </p:nvSpPr>
          <p:spPr bwMode="auto">
            <a:xfrm>
              <a:off x="1685" y="1312"/>
              <a:ext cx="3771" cy="7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rgbClr val="D94026"/>
                  </a:solidFill>
                  <a:effectLst/>
                  <a:latin typeface="Segoe UI Light" panose="020B0502040204020203" pitchFamily="34" charset="0"/>
                  <a:ea typeface="Times New Roman" panose="02020603050405020304" pitchFamily="18" charset="0"/>
                  <a:cs typeface="Segoe UI Light" panose="020B0502040204020203" pitchFamily="34" charset="0"/>
                </a:rPr>
                <a:t>Возможности</a:t>
              </a:r>
              <a:br>
                <a:rPr kumimoji="0" lang="ru-RU" altLang="ru-RU" sz="2000" b="0" i="0" u="none" strike="noStrike" cap="none" normalizeH="0" baseline="0" dirty="0" smtClean="0">
                  <a:ln>
                    <a:noFill/>
                  </a:ln>
                  <a:solidFill>
                    <a:srgbClr val="D94026"/>
                  </a:solidFill>
                  <a:effectLst/>
                  <a:latin typeface="Segoe UI Light" panose="020B0502040204020203" pitchFamily="34" charset="0"/>
                  <a:ea typeface="Times New Roman" panose="02020603050405020304" pitchFamily="18" charset="0"/>
                  <a:cs typeface="Segoe UI Light" panose="020B0502040204020203" pitchFamily="34" charset="0"/>
                </a:rPr>
              </a:br>
              <a:r>
                <a:rPr lang="ru-RU" altLang="ru-RU" sz="2000" dirty="0" smtClean="0">
                  <a:solidFill>
                    <a:srgbClr val="D94026"/>
                  </a:solidFill>
                  <a:latin typeface="Segoe UI Light" panose="020B0502040204020203" pitchFamily="34" charset="0"/>
                  <a:ea typeface="Times New Roman" panose="02020603050405020304" pitchFamily="18" charset="0"/>
                  <a:cs typeface="Segoe UI Light" panose="020B0502040204020203" pitchFamily="34" charset="0"/>
                </a:rPr>
                <a:t>монетизации</a:t>
              </a:r>
              <a:endParaRPr kumimoji="0" lang="en-US" altLang="ru-RU" sz="2000" b="0" i="0" u="none" strike="noStrike" cap="none" normalizeH="0" baseline="0" dirty="0" smtClean="0">
                <a:ln>
                  <a:noFill/>
                </a:ln>
                <a:solidFill>
                  <a:srgbClr val="D94026"/>
                </a:solidFill>
                <a:effectLst/>
                <a:latin typeface="Arial" panose="020B0604020202020204" pitchFamily="34" charset="0"/>
              </a:endParaRPr>
            </a:p>
          </p:txBody>
        </p:sp>
        <p:sp>
          <p:nvSpPr>
            <p:cNvPr id="55" name="Text Box 3"/>
            <p:cNvSpPr txBox="1">
              <a:spLocks noChangeArrowheads="1"/>
            </p:cNvSpPr>
            <p:nvPr/>
          </p:nvSpPr>
          <p:spPr bwMode="auto">
            <a:xfrm>
              <a:off x="5599" y="1312"/>
              <a:ext cx="3537" cy="7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ru-RU" sz="2000" i="0" u="none" strike="noStrike" cap="none" normalizeH="0" baseline="0" dirty="0" err="1" smtClean="0">
                  <a:ln>
                    <a:noFill/>
                  </a:ln>
                  <a:solidFill>
                    <a:srgbClr val="D94026"/>
                  </a:solidFill>
                  <a:effectLst/>
                  <a:latin typeface="Segoe UI Light" panose="020B0502040204020203" pitchFamily="34" charset="0"/>
                  <a:ea typeface="Times New Roman" panose="02020603050405020304" pitchFamily="18" charset="0"/>
                  <a:cs typeface="Segoe UI Light" panose="020B0502040204020203" pitchFamily="34" charset="0"/>
                </a:rPr>
                <a:t>Потенциал</a:t>
              </a:r>
              <a:r>
                <a:rPr kumimoji="0" lang="en-US" altLang="ru-RU" sz="2000" i="0" u="none" strike="noStrike" cap="none" normalizeH="0" baseline="0" dirty="0" smtClean="0">
                  <a:ln>
                    <a:noFill/>
                  </a:ln>
                  <a:solidFill>
                    <a:srgbClr val="D94026"/>
                  </a:solidFill>
                  <a:effectLst/>
                  <a:latin typeface="Segoe UI Light" panose="020B0502040204020203" pitchFamily="34" charset="0"/>
                  <a:ea typeface="Times New Roman" panose="02020603050405020304" pitchFamily="18" charset="0"/>
                  <a:cs typeface="Segoe UI Light" panose="020B0502040204020203" pitchFamily="34" charset="0"/>
                </a:rPr>
                <a:t> </a:t>
              </a:r>
              <a:r>
                <a:rPr kumimoji="0" lang="en-US" altLang="ru-RU" sz="2000" i="0" u="none" strike="noStrike" cap="none" normalizeH="0" baseline="0" dirty="0" err="1" smtClean="0">
                  <a:ln>
                    <a:noFill/>
                  </a:ln>
                  <a:solidFill>
                    <a:srgbClr val="D94026"/>
                  </a:solidFill>
                  <a:effectLst/>
                  <a:latin typeface="Segoe UI Light" panose="020B0502040204020203" pitchFamily="34" charset="0"/>
                  <a:ea typeface="Times New Roman" panose="02020603050405020304" pitchFamily="18" charset="0"/>
                  <a:cs typeface="Segoe UI Light" panose="020B0502040204020203" pitchFamily="34" charset="0"/>
                </a:rPr>
                <a:t>для</a:t>
              </a:r>
              <a:r>
                <a:rPr kumimoji="0" lang="en-US" altLang="ru-RU" sz="2000" i="0" u="none" strike="noStrike" cap="none" normalizeH="0" baseline="0" dirty="0" smtClean="0">
                  <a:ln>
                    <a:noFill/>
                  </a:ln>
                  <a:solidFill>
                    <a:srgbClr val="D94026"/>
                  </a:solidFill>
                  <a:effectLst/>
                  <a:latin typeface="Segoe UI Light" panose="020B0502040204020203" pitchFamily="34" charset="0"/>
                  <a:ea typeface="Times New Roman" panose="02020603050405020304" pitchFamily="18" charset="0"/>
                  <a:cs typeface="Segoe UI Light" panose="020B0502040204020203" pitchFamily="34" charset="0"/>
                </a:rPr>
                <a:t> </a:t>
              </a:r>
              <a:r>
                <a:rPr kumimoji="0" lang="en-US" altLang="ru-RU" sz="2000" i="0" u="none" strike="noStrike" cap="none" normalizeH="0" baseline="0" dirty="0" err="1" smtClean="0">
                  <a:ln>
                    <a:noFill/>
                  </a:ln>
                  <a:solidFill>
                    <a:srgbClr val="D94026"/>
                  </a:solidFill>
                  <a:effectLst/>
                  <a:latin typeface="Segoe UI Light" panose="020B0502040204020203" pitchFamily="34" charset="0"/>
                  <a:ea typeface="Times New Roman" panose="02020603050405020304" pitchFamily="18" charset="0"/>
                  <a:cs typeface="Segoe UI Light" panose="020B0502040204020203" pitchFamily="34" charset="0"/>
                </a:rPr>
                <a:t>создания</a:t>
              </a:r>
              <a:r>
                <a:rPr kumimoji="0" lang="en-US" altLang="ru-RU" sz="2000" i="0" u="none" strike="noStrike" cap="none" normalizeH="0" baseline="0" dirty="0" smtClean="0">
                  <a:ln>
                    <a:noFill/>
                  </a:ln>
                  <a:solidFill>
                    <a:srgbClr val="D94026"/>
                  </a:solidFill>
                  <a:effectLst/>
                  <a:latin typeface="Segoe UI Light" panose="020B0502040204020203" pitchFamily="34" charset="0"/>
                  <a:ea typeface="Times New Roman" panose="02020603050405020304" pitchFamily="18" charset="0"/>
                  <a:cs typeface="Segoe UI Light" panose="020B0502040204020203" pitchFamily="34" charset="0"/>
                </a:rPr>
                <a:t> </a:t>
              </a:r>
              <a:r>
                <a:rPr kumimoji="0" lang="en-US" altLang="ru-RU" sz="2000" i="0" u="none" strike="noStrike" cap="none" normalizeH="0" baseline="0" dirty="0" err="1" smtClean="0">
                  <a:ln>
                    <a:noFill/>
                  </a:ln>
                  <a:solidFill>
                    <a:srgbClr val="D94026"/>
                  </a:solidFill>
                  <a:effectLst/>
                  <a:latin typeface="Segoe UI Light" panose="020B0502040204020203" pitchFamily="34" charset="0"/>
                  <a:ea typeface="Times New Roman" panose="02020603050405020304" pitchFamily="18" charset="0"/>
                  <a:cs typeface="Segoe UI Light" panose="020B0502040204020203" pitchFamily="34" charset="0"/>
                </a:rPr>
                <a:t>ценности</a:t>
              </a:r>
              <a:endParaRPr kumimoji="0" lang="en-US" altLang="ru-RU" sz="2000" i="0" u="none" strike="noStrike" cap="none" normalizeH="0" baseline="0" dirty="0" smtClean="0">
                <a:ln>
                  <a:noFill/>
                </a:ln>
                <a:solidFill>
                  <a:srgbClr val="D94026"/>
                </a:solidFill>
                <a:effectLst/>
                <a:latin typeface="Segoe UI Light" panose="020B0502040204020203" pitchFamily="34" charset="0"/>
                <a:cs typeface="Segoe UI Light" panose="020B0502040204020203" pitchFamily="34" charset="0"/>
              </a:endParaRPr>
            </a:p>
          </p:txBody>
        </p:sp>
        <p:sp>
          <p:nvSpPr>
            <p:cNvPr id="56" name="Text Box 2"/>
            <p:cNvSpPr txBox="1">
              <a:spLocks noChangeArrowheads="1"/>
            </p:cNvSpPr>
            <p:nvPr/>
          </p:nvSpPr>
          <p:spPr bwMode="auto">
            <a:xfrm>
              <a:off x="3489" y="2927"/>
              <a:ext cx="4024" cy="5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000" b="0" i="0" u="none" strike="noStrike" cap="none" normalizeH="0" baseline="0" dirty="0" err="1" smtClean="0">
                  <a:ln>
                    <a:noFill/>
                  </a:ln>
                  <a:solidFill>
                    <a:srgbClr val="D94026"/>
                  </a:solidFill>
                  <a:effectLst/>
                  <a:latin typeface="Segoe UI Light" panose="020B0502040204020203" pitchFamily="34" charset="0"/>
                  <a:ea typeface="Times New Roman" panose="02020603050405020304" pitchFamily="18" charset="0"/>
                  <a:cs typeface="Segoe UI Light" panose="020B0502040204020203" pitchFamily="34" charset="0"/>
                </a:rPr>
                <a:t>Суммарный</a:t>
              </a:r>
              <a:r>
                <a:rPr kumimoji="0" lang="en-US" altLang="ru-RU" sz="2000" b="0" i="0" u="none" strike="noStrike" cap="none" normalizeH="0" baseline="0" dirty="0" smtClean="0">
                  <a:ln>
                    <a:noFill/>
                  </a:ln>
                  <a:solidFill>
                    <a:srgbClr val="D94026"/>
                  </a:solidFill>
                  <a:effectLst/>
                  <a:latin typeface="Segoe UI Light" panose="020B0502040204020203" pitchFamily="34" charset="0"/>
                  <a:ea typeface="Times New Roman" panose="02020603050405020304" pitchFamily="18" charset="0"/>
                  <a:cs typeface="Segoe UI Light" panose="020B0502040204020203" pitchFamily="34" charset="0"/>
                </a:rPr>
                <a:t> </a:t>
              </a:r>
              <a:r>
                <a:rPr kumimoji="0" lang="en-US" altLang="ru-RU" sz="2000" b="0" i="0" u="none" strike="noStrike" cap="none" normalizeH="0" baseline="0" dirty="0" err="1" smtClean="0">
                  <a:ln>
                    <a:noFill/>
                  </a:ln>
                  <a:solidFill>
                    <a:srgbClr val="D94026"/>
                  </a:solidFill>
                  <a:effectLst/>
                  <a:latin typeface="Segoe UI Light" panose="020B0502040204020203" pitchFamily="34" charset="0"/>
                  <a:ea typeface="Times New Roman" panose="02020603050405020304" pitchFamily="18" charset="0"/>
                  <a:cs typeface="Segoe UI Light" panose="020B0502040204020203" pitchFamily="34" charset="0"/>
                </a:rPr>
                <a:t>эффект</a:t>
              </a:r>
              <a:endParaRPr kumimoji="0" lang="en-US" altLang="ru-RU" sz="2000" b="0" i="0" u="none" strike="noStrike" cap="none" normalizeH="0" baseline="0" dirty="0" smtClean="0">
                <a:ln>
                  <a:noFill/>
                </a:ln>
                <a:solidFill>
                  <a:srgbClr val="D94026"/>
                </a:solidFill>
                <a:effectLst/>
                <a:latin typeface="Arial" panose="020B0604020202020204" pitchFamily="34" charset="0"/>
              </a:endParaRPr>
            </a:p>
          </p:txBody>
        </p:sp>
      </p:grpSp>
    </p:spTree>
    <p:custDataLst>
      <p:custData r:id="rId1"/>
      <p:tags r:id="rId2"/>
    </p:custDataLst>
    <p:extLst>
      <p:ext uri="{BB962C8B-B14F-4D97-AF65-F5344CB8AC3E}">
        <p14:creationId xmlns:p14="http://schemas.microsoft.com/office/powerpoint/2010/main" val="208830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4"/>
          <p:cNvGrpSpPr/>
          <p:nvPr/>
        </p:nvGrpSpPr>
        <p:grpSpPr>
          <a:xfrm>
            <a:off x="9241676" y="197041"/>
            <a:ext cx="2626598" cy="2783623"/>
            <a:chOff x="9242684" y="3107567"/>
            <a:chExt cx="2627282" cy="2784348"/>
          </a:xfrm>
        </p:grpSpPr>
        <p:sp>
          <p:nvSpPr>
            <p:cNvPr id="41" name="Rectangle 40"/>
            <p:cNvSpPr/>
            <p:nvPr/>
          </p:nvSpPr>
          <p:spPr bwMode="auto">
            <a:xfrm>
              <a:off x="9242684" y="3107567"/>
              <a:ext cx="2627282" cy="2784348"/>
            </a:xfrm>
            <a:prstGeom prst="rect">
              <a:avLst/>
            </a:prstGeom>
            <a:solidFill>
              <a:srgbClr val="002060"/>
            </a:solidFill>
            <a:ln>
              <a:noFill/>
              <a:headEnd type="none" w="med" len="med"/>
              <a:tailEnd type="none" w="med" len="med"/>
            </a:ln>
            <a:effectLst>
              <a:outerShdw blurRad="393700" dist="317500" dir="5400000" sx="90000" sy="-19000" rotWithShape="0">
                <a:prstClr val="black">
                  <a:alpha val="15000"/>
                </a:prstClr>
              </a:outerShdw>
            </a:effectLst>
          </p:spPr>
          <p:style>
            <a:lnRef idx="2">
              <a:schemeClr val="dk1"/>
            </a:lnRef>
            <a:fillRef idx="1">
              <a:schemeClr val="lt1"/>
            </a:fillRef>
            <a:effectRef idx="0">
              <a:schemeClr val="dk1"/>
            </a:effectRef>
            <a:fontRef idx="minor">
              <a:schemeClr val="dk1"/>
            </a:fontRef>
          </p:style>
          <p:txBody>
            <a:bodyPr vert="horz" wrap="square" lIns="45708" tIns="45708" rIns="45708" bIns="45708" numCol="1" rtlCol="0" anchor="t" anchorCtr="0" compatLnSpc="1">
              <a:prstTxWarp prst="textNoShape">
                <a:avLst/>
              </a:prstTxWarp>
            </a:bodyPr>
            <a:lstStyle/>
            <a:p>
              <a:pPr defTabSz="913825" fontAlgn="base">
                <a:spcBef>
                  <a:spcPct val="0"/>
                </a:spcBef>
                <a:spcAft>
                  <a:spcPct val="0"/>
                </a:spcAft>
              </a:pPr>
              <a:endParaRPr lang="en-US" sz="1200" b="1" dirty="0">
                <a:gradFill>
                  <a:gsLst>
                    <a:gs pos="0">
                      <a:srgbClr val="FFFFFF"/>
                    </a:gs>
                    <a:gs pos="88000">
                      <a:srgbClr val="FFFFFF"/>
                    </a:gs>
                  </a:gsLst>
                  <a:lin ang="5400000" scaled="0"/>
                </a:gradFill>
                <a:latin typeface="Segoe" pitchFamily="34" charset="0"/>
              </a:endParaRPr>
            </a:p>
          </p:txBody>
        </p:sp>
        <p:pic>
          <p:nvPicPr>
            <p:cNvPr id="8" name="Рисунок 7"/>
            <p:cNvPicPr>
              <a:picLocks noChangeAspect="1"/>
            </p:cNvPicPr>
            <p:nvPr/>
          </p:nvPicPr>
          <p:blipFill rotWithShape="1">
            <a:blip r:embed="rId3">
              <a:clrChange>
                <a:clrFrom>
                  <a:srgbClr val="1998A9"/>
                </a:clrFrom>
                <a:clrTo>
                  <a:srgbClr val="1998A9">
                    <a:alpha val="0"/>
                  </a:srgbClr>
                </a:clrTo>
              </a:clrChange>
              <a:extLst>
                <a:ext uri="{28A0092B-C50C-407E-A947-70E740481C1C}">
                  <a14:useLocalDpi xmlns:a14="http://schemas.microsoft.com/office/drawing/2010/main" val="0"/>
                </a:ext>
              </a:extLst>
            </a:blip>
            <a:srcRect l="38145" t="37125" r="38544" b="36238"/>
            <a:stretch/>
          </p:blipFill>
          <p:spPr>
            <a:xfrm>
              <a:off x="9375209" y="3313654"/>
              <a:ext cx="2366410" cy="2372174"/>
            </a:xfrm>
            <a:prstGeom prst="rect">
              <a:avLst/>
            </a:prstGeom>
          </p:spPr>
        </p:pic>
        <p:sp>
          <p:nvSpPr>
            <p:cNvPr id="9" name="Rectangle 40"/>
            <p:cNvSpPr>
              <a:spLocks noChangeAspect="1"/>
            </p:cNvSpPr>
            <p:nvPr/>
          </p:nvSpPr>
          <p:spPr bwMode="auto">
            <a:xfrm>
              <a:off x="9306310" y="3119368"/>
              <a:ext cx="2505600" cy="208800"/>
            </a:xfrm>
            <a:prstGeom prst="rect">
              <a:avLst/>
            </a:prstGeom>
            <a:solidFill>
              <a:srgbClr val="002060"/>
            </a:solidFill>
            <a:ln>
              <a:noFill/>
              <a:headEnd type="none" w="med" len="med"/>
              <a:tailEnd type="none" w="med" len="med"/>
            </a:ln>
            <a:effectLst>
              <a:outerShdw blurRad="393700" dist="317500" dir="5400000" sx="90000" sy="-19000" rotWithShape="0">
                <a:prstClr val="black">
                  <a:alpha val="15000"/>
                </a:prstClr>
              </a:outerShdw>
            </a:effectLst>
          </p:spPr>
          <p:style>
            <a:lnRef idx="2">
              <a:schemeClr val="dk1"/>
            </a:lnRef>
            <a:fillRef idx="1">
              <a:schemeClr val="lt1"/>
            </a:fillRef>
            <a:effectRef idx="0">
              <a:schemeClr val="dk1"/>
            </a:effectRef>
            <a:fontRef idx="minor">
              <a:schemeClr val="dk1"/>
            </a:fontRef>
          </p:style>
          <p:txBody>
            <a:bodyPr vert="horz" wrap="square" lIns="45708" tIns="45708" rIns="45708" bIns="45708" numCol="1" rtlCol="0" anchor="t" anchorCtr="0" compatLnSpc="1">
              <a:prstTxWarp prst="textNoShape">
                <a:avLst/>
              </a:prstTxWarp>
            </a:bodyPr>
            <a:lstStyle/>
            <a:p>
              <a:pPr defTabSz="913825" fontAlgn="base">
                <a:spcBef>
                  <a:spcPct val="0"/>
                </a:spcBef>
                <a:spcAft>
                  <a:spcPct val="0"/>
                </a:spcAft>
              </a:pPr>
              <a:endParaRPr lang="en-US" sz="1200" b="1" dirty="0">
                <a:gradFill>
                  <a:gsLst>
                    <a:gs pos="0">
                      <a:srgbClr val="FFFFFF"/>
                    </a:gs>
                    <a:gs pos="88000">
                      <a:srgbClr val="FFFFFF"/>
                    </a:gs>
                  </a:gsLst>
                  <a:lin ang="5400000" scaled="0"/>
                </a:gradFill>
                <a:latin typeface="Segoe" pitchFamily="34" charset="0"/>
              </a:endParaRPr>
            </a:p>
          </p:txBody>
        </p:sp>
        <p:sp>
          <p:nvSpPr>
            <p:cNvPr id="10" name="Rectangle 40"/>
            <p:cNvSpPr>
              <a:spLocks noChangeAspect="1"/>
            </p:cNvSpPr>
            <p:nvPr/>
          </p:nvSpPr>
          <p:spPr bwMode="auto">
            <a:xfrm>
              <a:off x="9282948" y="3135633"/>
              <a:ext cx="104400" cy="2714400"/>
            </a:xfrm>
            <a:prstGeom prst="rect">
              <a:avLst/>
            </a:prstGeom>
            <a:solidFill>
              <a:srgbClr val="002060"/>
            </a:solidFill>
            <a:ln>
              <a:noFill/>
              <a:headEnd type="none" w="med" len="med"/>
              <a:tailEnd type="none" w="med" len="med"/>
            </a:ln>
            <a:effectLst>
              <a:outerShdw blurRad="393700" dist="317500" dir="5400000" sx="90000" sy="-19000" rotWithShape="0">
                <a:prstClr val="black">
                  <a:alpha val="15000"/>
                </a:prstClr>
              </a:outerShdw>
            </a:effectLst>
          </p:spPr>
          <p:style>
            <a:lnRef idx="2">
              <a:schemeClr val="dk1"/>
            </a:lnRef>
            <a:fillRef idx="1">
              <a:schemeClr val="lt1"/>
            </a:fillRef>
            <a:effectRef idx="0">
              <a:schemeClr val="dk1"/>
            </a:effectRef>
            <a:fontRef idx="minor">
              <a:schemeClr val="dk1"/>
            </a:fontRef>
          </p:style>
          <p:txBody>
            <a:bodyPr vert="horz" wrap="square" lIns="45708" tIns="45708" rIns="45708" bIns="45708" numCol="1" rtlCol="0" anchor="t" anchorCtr="0" compatLnSpc="1">
              <a:prstTxWarp prst="textNoShape">
                <a:avLst/>
              </a:prstTxWarp>
            </a:bodyPr>
            <a:lstStyle/>
            <a:p>
              <a:pPr defTabSz="913825" fontAlgn="base">
                <a:spcBef>
                  <a:spcPct val="0"/>
                </a:spcBef>
                <a:spcAft>
                  <a:spcPct val="0"/>
                </a:spcAft>
              </a:pPr>
              <a:endParaRPr lang="en-US" sz="1200" b="1" dirty="0">
                <a:gradFill>
                  <a:gsLst>
                    <a:gs pos="0">
                      <a:srgbClr val="FFFFFF"/>
                    </a:gs>
                    <a:gs pos="88000">
                      <a:srgbClr val="FFFFFF"/>
                    </a:gs>
                  </a:gsLst>
                  <a:lin ang="5400000" scaled="0"/>
                </a:gradFill>
                <a:latin typeface="Segoe" pitchFamily="34" charset="0"/>
              </a:endParaRPr>
            </a:p>
          </p:txBody>
        </p:sp>
      </p:grpSp>
      <p:sp>
        <p:nvSpPr>
          <p:cNvPr id="37" name="Rectangle 36"/>
          <p:cNvSpPr/>
          <p:nvPr/>
        </p:nvSpPr>
        <p:spPr bwMode="auto">
          <a:xfrm>
            <a:off x="9241676" y="3116767"/>
            <a:ext cx="2626598" cy="2782075"/>
          </a:xfrm>
          <a:prstGeom prst="rect">
            <a:avLst/>
          </a:prstGeom>
          <a:solidFill>
            <a:srgbClr val="D94026"/>
          </a:solidFill>
          <a:ln>
            <a:noFill/>
            <a:headEnd type="none" w="med" len="med"/>
            <a:tailEnd type="none" w="med" len="med"/>
          </a:ln>
          <a:effectLst>
            <a:outerShdw blurRad="393700" dist="317500" dir="5400000" sx="90000" sy="-19000" rotWithShape="0">
              <a:prstClr val="black">
                <a:alpha val="15000"/>
              </a:prstClr>
            </a:outerShdw>
          </a:effectLst>
        </p:spPr>
        <p:style>
          <a:lnRef idx="2">
            <a:schemeClr val="dk1"/>
          </a:lnRef>
          <a:fillRef idx="1">
            <a:schemeClr val="lt1"/>
          </a:fillRef>
          <a:effectRef idx="0">
            <a:schemeClr val="dk1"/>
          </a:effectRef>
          <a:fontRef idx="minor">
            <a:schemeClr val="dk1"/>
          </a:fontRef>
        </p:style>
        <p:txBody>
          <a:bodyPr vert="horz" wrap="square" lIns="45708" tIns="45708" rIns="45708" bIns="45708" numCol="1" rtlCol="0" anchor="ctr" anchorCtr="0" compatLnSpc="1">
            <a:prstTxWarp prst="textNoShape">
              <a:avLst/>
            </a:prstTxWarp>
          </a:bodyPr>
          <a:lstStyle/>
          <a:p>
            <a:pPr algn="ctr" defTabSz="913825" fontAlgn="base">
              <a:lnSpc>
                <a:spcPct val="75000"/>
              </a:lnSpc>
              <a:spcBef>
                <a:spcPct val="0"/>
              </a:spcBef>
              <a:spcAft>
                <a:spcPct val="0"/>
              </a:spcAft>
            </a:pPr>
            <a:endParaRPr lang="en-US" sz="1799" dirty="0">
              <a:solidFill>
                <a:schemeClr val="tx1"/>
              </a:solidFill>
              <a:latin typeface="Calibri" pitchFamily="34" charset="0"/>
              <a:cs typeface="Calibri" pitchFamily="34" charset="0"/>
            </a:endParaRPr>
          </a:p>
          <a:p>
            <a:pPr algn="ctr" defTabSz="913825" fontAlgn="base">
              <a:lnSpc>
                <a:spcPct val="75000"/>
              </a:lnSpc>
              <a:spcBef>
                <a:spcPct val="0"/>
              </a:spcBef>
              <a:spcAft>
                <a:spcPct val="0"/>
              </a:spcAft>
            </a:pPr>
            <a:endParaRPr lang="en-US" sz="1799" dirty="0">
              <a:solidFill>
                <a:schemeClr val="tx1"/>
              </a:solidFill>
              <a:latin typeface="Calibri" pitchFamily="34" charset="0"/>
              <a:cs typeface="Calibri" pitchFamily="34" charset="0"/>
            </a:endParaRPr>
          </a:p>
          <a:p>
            <a:pPr algn="ctr" defTabSz="913825" fontAlgn="base">
              <a:lnSpc>
                <a:spcPct val="75000"/>
              </a:lnSpc>
              <a:spcBef>
                <a:spcPct val="0"/>
              </a:spcBef>
              <a:spcAft>
                <a:spcPct val="0"/>
              </a:spcAft>
            </a:pPr>
            <a:r>
              <a:rPr lang="ru-RU" sz="3999" dirty="0">
                <a:solidFill>
                  <a:schemeClr val="tx1"/>
                </a:solidFill>
                <a:latin typeface="Segoe UI Light" panose="020B0502040204020203" pitchFamily="34" charset="0"/>
                <a:cs typeface="Segoe UI Light" panose="020B0502040204020203" pitchFamily="34" charset="0"/>
              </a:rPr>
              <a:t>Владимир</a:t>
            </a:r>
            <a:br>
              <a:rPr lang="ru-RU" sz="3999" dirty="0">
                <a:solidFill>
                  <a:schemeClr val="tx1"/>
                </a:solidFill>
                <a:latin typeface="Segoe UI Light" panose="020B0502040204020203" pitchFamily="34" charset="0"/>
                <a:cs typeface="Segoe UI Light" panose="020B0502040204020203" pitchFamily="34" charset="0"/>
              </a:rPr>
            </a:br>
            <a:r>
              <a:rPr lang="ru-RU" sz="3999" dirty="0">
                <a:solidFill>
                  <a:schemeClr val="tx1"/>
                </a:solidFill>
                <a:latin typeface="Segoe UI Light" panose="020B0502040204020203" pitchFamily="34" charset="0"/>
                <a:cs typeface="Segoe UI Light" panose="020B0502040204020203" pitchFamily="34" charset="0"/>
              </a:rPr>
              <a:t>Соловьев</a:t>
            </a:r>
          </a:p>
          <a:p>
            <a:pPr algn="ctr" defTabSz="913825" fontAlgn="base">
              <a:lnSpc>
                <a:spcPct val="75000"/>
              </a:lnSpc>
              <a:spcBef>
                <a:spcPct val="0"/>
              </a:spcBef>
              <a:spcAft>
                <a:spcPct val="0"/>
              </a:spcAft>
            </a:pPr>
            <a:endParaRPr lang="ru-RU" sz="1999" i="1" dirty="0">
              <a:solidFill>
                <a:schemeClr val="tx1"/>
              </a:solidFill>
              <a:latin typeface="Segoe UI Light" panose="020B0502040204020203" pitchFamily="34" charset="0"/>
              <a:cs typeface="Segoe UI Light" panose="020B0502040204020203" pitchFamily="34" charset="0"/>
            </a:endParaRPr>
          </a:p>
          <a:p>
            <a:pPr algn="ctr" defTabSz="913825" fontAlgn="base">
              <a:lnSpc>
                <a:spcPct val="75000"/>
              </a:lnSpc>
              <a:spcBef>
                <a:spcPct val="0"/>
              </a:spcBef>
              <a:spcAft>
                <a:spcPct val="0"/>
              </a:spcAft>
            </a:pPr>
            <a:r>
              <a:rPr lang="ru-RU" sz="2099" i="1" dirty="0">
                <a:solidFill>
                  <a:schemeClr val="tx1"/>
                </a:solidFill>
                <a:latin typeface="Segoe UI Light" panose="020B0502040204020203" pitchFamily="34" charset="0"/>
                <a:cs typeface="Segoe UI Light" panose="020B0502040204020203" pitchFamily="34" charset="0"/>
              </a:rPr>
              <a:t>директор по ИТ,</a:t>
            </a:r>
            <a:br>
              <a:rPr lang="ru-RU" sz="2099" i="1" dirty="0">
                <a:solidFill>
                  <a:schemeClr val="tx1"/>
                </a:solidFill>
                <a:latin typeface="Segoe UI Light" panose="020B0502040204020203" pitchFamily="34" charset="0"/>
                <a:cs typeface="Segoe UI Light" panose="020B0502040204020203" pitchFamily="34" charset="0"/>
              </a:rPr>
            </a:br>
            <a:r>
              <a:rPr lang="ru-RU" sz="2099" i="1" dirty="0">
                <a:solidFill>
                  <a:schemeClr val="tx1"/>
                </a:solidFill>
                <a:latin typeface="Segoe UI Light" panose="020B0502040204020203" pitchFamily="34" charset="0"/>
                <a:cs typeface="Segoe UI Light" panose="020B0502040204020203" pitchFamily="34" charset="0"/>
              </a:rPr>
              <a:t>д-р </a:t>
            </a:r>
            <a:r>
              <a:rPr lang="ru-RU" sz="2099" i="1" dirty="0" err="1">
                <a:solidFill>
                  <a:schemeClr val="tx1"/>
                </a:solidFill>
                <a:latin typeface="Segoe UI Light" panose="020B0502040204020203" pitchFamily="34" charset="0"/>
                <a:cs typeface="Segoe UI Light" panose="020B0502040204020203" pitchFamily="34" charset="0"/>
              </a:rPr>
              <a:t>экон</a:t>
            </a:r>
            <a:r>
              <a:rPr lang="ru-RU" sz="2099" i="1" dirty="0">
                <a:solidFill>
                  <a:schemeClr val="tx1"/>
                </a:solidFill>
                <a:latin typeface="Segoe UI Light" panose="020B0502040204020203" pitchFamily="34" charset="0"/>
                <a:cs typeface="Segoe UI Light" panose="020B0502040204020203" pitchFamily="34" charset="0"/>
              </a:rPr>
              <a:t>. наук, профессор</a:t>
            </a:r>
          </a:p>
          <a:p>
            <a:pPr algn="ctr" defTabSz="913825" fontAlgn="base">
              <a:lnSpc>
                <a:spcPct val="75000"/>
              </a:lnSpc>
              <a:spcBef>
                <a:spcPct val="0"/>
              </a:spcBef>
              <a:spcAft>
                <a:spcPct val="0"/>
              </a:spcAft>
            </a:pPr>
            <a:endParaRPr lang="en-US" sz="1799" b="1" dirty="0">
              <a:solidFill>
                <a:schemeClr val="tx1"/>
              </a:solidFill>
              <a:latin typeface="Calibri" pitchFamily="34" charset="0"/>
              <a:cs typeface="Calibri" pitchFamily="34" charset="0"/>
            </a:endParaRPr>
          </a:p>
        </p:txBody>
      </p:sp>
      <p:sp>
        <p:nvSpPr>
          <p:cNvPr id="38" name="Rectangle 37"/>
          <p:cNvSpPr/>
          <p:nvPr/>
        </p:nvSpPr>
        <p:spPr bwMode="auto">
          <a:xfrm>
            <a:off x="422337" y="3107651"/>
            <a:ext cx="8642069" cy="2783623"/>
          </a:xfrm>
          <a:prstGeom prst="rect">
            <a:avLst/>
          </a:prstGeom>
          <a:blipFill>
            <a:blip r:embed="rId4"/>
            <a:stretch>
              <a:fillRect/>
            </a:stretch>
          </a:blipFill>
          <a:ln>
            <a:noFill/>
            <a:headEnd type="none" w="med" len="med"/>
            <a:tailEnd type="none" w="med" len="med"/>
          </a:ln>
          <a:effectLst>
            <a:outerShdw blurRad="393700" dist="317500" dir="5400000" sx="90000" sy="-19000" rotWithShape="0">
              <a:prstClr val="black">
                <a:alpha val="15000"/>
              </a:prstClr>
            </a:outerShdw>
          </a:effectLst>
        </p:spPr>
        <p:style>
          <a:lnRef idx="2">
            <a:schemeClr val="dk1"/>
          </a:lnRef>
          <a:fillRef idx="1">
            <a:schemeClr val="lt1"/>
          </a:fillRef>
          <a:effectRef idx="0">
            <a:schemeClr val="dk1"/>
          </a:effectRef>
          <a:fontRef idx="minor">
            <a:schemeClr val="dk1"/>
          </a:fontRef>
        </p:style>
        <p:txBody>
          <a:bodyPr vert="horz" wrap="square" lIns="45708" tIns="45708" rIns="45708" bIns="45708" numCol="1" rtlCol="0" anchor="ctr" anchorCtr="0" compatLnSpc="1">
            <a:prstTxWarp prst="textNoShape">
              <a:avLst/>
            </a:prstTxWarp>
          </a:bodyPr>
          <a:lstStyle/>
          <a:p>
            <a:pPr algn="ctr" defTabSz="913825" fontAlgn="base">
              <a:spcBef>
                <a:spcPct val="0"/>
              </a:spcBef>
              <a:spcAft>
                <a:spcPct val="0"/>
              </a:spcAft>
            </a:pPr>
            <a:endParaRPr lang="en-US" sz="3999" b="1"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054" y="3116768"/>
            <a:ext cx="8642257" cy="2781535"/>
          </a:xfrm>
          <a:prstGeom prst="rect">
            <a:avLst/>
          </a:prstGeom>
        </p:spPr>
      </p:pic>
      <p:sp>
        <p:nvSpPr>
          <p:cNvPr id="4" name="Прямоугольник 3"/>
          <p:cNvSpPr/>
          <p:nvPr/>
        </p:nvSpPr>
        <p:spPr>
          <a:xfrm>
            <a:off x="422054" y="197041"/>
            <a:ext cx="8642069" cy="2782075"/>
          </a:xfrm>
          <a:prstGeom prst="rect">
            <a:avLst/>
          </a:prstGeom>
          <a:solidFill>
            <a:srgbClr val="D94026"/>
          </a:solidFill>
        </p:spPr>
        <p:txBody>
          <a:bodyPr wrap="square" lIns="91416" tIns="45708" rIns="91416" bIns="45708" anchor="ctr" anchorCtr="0">
            <a:noAutofit/>
            <a:scene3d>
              <a:camera prst="orthographicFront"/>
              <a:lightRig rig="threePt" dir="t"/>
            </a:scene3d>
            <a:sp3d contourW="12700">
              <a:contourClr>
                <a:srgbClr val="002060"/>
              </a:contourClr>
            </a:sp3d>
          </a:bodyPr>
          <a:lstStyle/>
          <a:p>
            <a:pPr algn="ctr">
              <a:spcAft>
                <a:spcPts val="1200"/>
              </a:spcAft>
            </a:pPr>
            <a:r>
              <a:rPr lang="ru-RU" sz="4299" b="1" cap="all" dirty="0">
                <a:ln w="6600">
                  <a:noFill/>
                  <a:prstDash val="solid"/>
                </a:ln>
                <a:latin typeface="Segoe UI Light" panose="020B0502040204020203" pitchFamily="34" charset="0"/>
                <a:cs typeface="Segoe UI Light" panose="020B0502040204020203" pitchFamily="34" charset="0"/>
              </a:rPr>
              <a:t>Информационные технологии </a:t>
            </a:r>
            <a:br>
              <a:rPr lang="ru-RU" sz="4299" b="1" cap="all" dirty="0">
                <a:ln w="6600">
                  <a:noFill/>
                  <a:prstDash val="solid"/>
                </a:ln>
                <a:latin typeface="Segoe UI Light" panose="020B0502040204020203" pitchFamily="34" charset="0"/>
                <a:cs typeface="Segoe UI Light" panose="020B0502040204020203" pitchFamily="34" charset="0"/>
              </a:rPr>
            </a:br>
            <a:r>
              <a:rPr lang="ru-RU" sz="4299" b="1" cap="all" dirty="0">
                <a:ln w="6600">
                  <a:noFill/>
                  <a:prstDash val="solid"/>
                </a:ln>
                <a:latin typeface="Segoe UI Light" panose="020B0502040204020203" pitchFamily="34" charset="0"/>
                <a:cs typeface="Segoe UI Light" panose="020B0502040204020203" pitchFamily="34" charset="0"/>
              </a:rPr>
              <a:t>и трансформация </a:t>
            </a:r>
            <a:r>
              <a:rPr lang="ru-RU" sz="4299" b="1" cap="all" dirty="0" smtClean="0">
                <a:ln w="6600">
                  <a:noFill/>
                  <a:prstDash val="solid"/>
                </a:ln>
                <a:latin typeface="Segoe UI Light" panose="020B0502040204020203" pitchFamily="34" charset="0"/>
                <a:cs typeface="Segoe UI Light" panose="020B0502040204020203" pitchFamily="34" charset="0"/>
              </a:rPr>
              <a:t>Бизнеса</a:t>
            </a:r>
            <a:endParaRPr lang="ru-RU" sz="4299" b="1" cap="all" dirty="0">
              <a:ln w="6600">
                <a:noFill/>
                <a:prstDash val="solid"/>
              </a:ln>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415732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a:t>
            </a:r>
            <a:r>
              <a:rPr lang="ru-RU" sz="3599" dirty="0" smtClean="0">
                <a:latin typeface="Segoe UI Light" panose="020B0502040204020203" pitchFamily="34" charset="0"/>
                <a:cs typeface="Segoe UI Light" panose="020B0502040204020203" pitchFamily="34" charset="0"/>
              </a:rPr>
              <a:t>Гибридная модель бизнеса</a:t>
            </a:r>
            <a:endParaRPr lang="en-US" sz="3599" dirty="0">
              <a:latin typeface="Segoe UI Light" panose="020B0502040204020203" pitchFamily="34" charset="0"/>
              <a:cs typeface="Segoe UI Light" panose="020B0502040204020203" pitchFamily="34" charset="0"/>
            </a:endParaRPr>
          </a:p>
        </p:txBody>
      </p:sp>
      <p:sp>
        <p:nvSpPr>
          <p:cNvPr id="29" name="Text Placeholder 2"/>
          <p:cNvSpPr txBox="1">
            <a:spLocks/>
          </p:cNvSpPr>
          <p:nvPr/>
        </p:nvSpPr>
        <p:spPr bwMode="auto">
          <a:xfrm>
            <a:off x="616449" y="1664413"/>
            <a:ext cx="11670775" cy="519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30238" indent="-284163"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84163"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482725" indent="-223838"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1482725"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1939925" indent="-228600" defTabSz="912813"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397125" indent="-228600" defTabSz="912813"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854325" indent="-228600" defTabSz="912813"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311525" indent="-228600" defTabSz="912813"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20000"/>
              </a:spcBef>
              <a:spcAft>
                <a:spcPts val="600"/>
              </a:spcAft>
              <a:buSzPct val="90000"/>
              <a:buNone/>
            </a:pPr>
            <a:r>
              <a:rPr lang="ru-RU" b="1" dirty="0" smtClean="0">
                <a:solidFill>
                  <a:srgbClr val="D94026"/>
                </a:solidFill>
                <a:latin typeface="Segoe UI Light" panose="020B0502040204020203" pitchFamily="34" charset="0"/>
                <a:cs typeface="Segoe UI Light" panose="020B0502040204020203" pitchFamily="34" charset="0"/>
              </a:rPr>
              <a:t>Варианты ценностных предложений:</a:t>
            </a:r>
          </a:p>
          <a:p>
            <a:pPr marL="0" indent="0">
              <a:spcBef>
                <a:spcPct val="20000"/>
              </a:spcBef>
              <a:spcAft>
                <a:spcPts val="600"/>
              </a:spcAft>
              <a:buSzPct val="90000"/>
              <a:buNone/>
            </a:pPr>
            <a:r>
              <a:rPr lang="ru-RU" b="1" dirty="0" smtClean="0">
                <a:solidFill>
                  <a:srgbClr val="D94026"/>
                </a:solidFill>
                <a:latin typeface="Segoe UI Light" panose="020B0502040204020203" pitchFamily="34" charset="0"/>
                <a:cs typeface="Segoe UI Light" panose="020B0502040204020203" pitchFamily="34" charset="0"/>
              </a:rPr>
              <a:t>з </a:t>
            </a:r>
            <a:r>
              <a:rPr lang="ru-RU" b="1" dirty="0">
                <a:solidFill>
                  <a:srgbClr val="D94026"/>
                </a:solidFill>
                <a:latin typeface="Segoe UI Light" panose="020B0502040204020203" pitchFamily="34" charset="0"/>
                <a:cs typeface="Segoe UI Light" panose="020B0502040204020203" pitchFamily="34" charset="0"/>
              </a:rPr>
              <a:t>+ з)	</a:t>
            </a:r>
            <a:r>
              <a:rPr lang="ru-RU" b="1" dirty="0" smtClean="0">
                <a:solidFill>
                  <a:srgbClr val="D94026"/>
                </a:solidFill>
                <a:latin typeface="Segoe UI Light" panose="020B0502040204020203" pitchFamily="34" charset="0"/>
                <a:cs typeface="Segoe UI Light" panose="020B0502040204020203" pitchFamily="34" charset="0"/>
              </a:rPr>
              <a:t>	закрытое </a:t>
            </a:r>
            <a:r>
              <a:rPr lang="ru-RU" b="1" dirty="0">
                <a:solidFill>
                  <a:srgbClr val="D94026"/>
                </a:solidFill>
                <a:latin typeface="Segoe UI Light" panose="020B0502040204020203" pitchFamily="34" charset="0"/>
                <a:cs typeface="Segoe UI Light" panose="020B0502040204020203" pitchFamily="34" charset="0"/>
              </a:rPr>
              <a:t>ядро, закрытые расширения </a:t>
            </a:r>
            <a:br>
              <a:rPr lang="ru-RU" b="1" dirty="0">
                <a:solidFill>
                  <a:srgbClr val="D94026"/>
                </a:solidFill>
                <a:latin typeface="Segoe UI Light" panose="020B0502040204020203" pitchFamily="34" charset="0"/>
                <a:cs typeface="Segoe UI Light" panose="020B0502040204020203" pitchFamily="34" charset="0"/>
              </a:rPr>
            </a:br>
            <a:r>
              <a:rPr lang="ru-RU" b="1" dirty="0">
                <a:solidFill>
                  <a:srgbClr val="D94026"/>
                </a:solidFill>
                <a:latin typeface="Segoe UI Light" panose="020B0502040204020203" pitchFamily="34" charset="0"/>
                <a:cs typeface="Segoe UI Light" panose="020B0502040204020203" pitchFamily="34" charset="0"/>
              </a:rPr>
              <a:t>	</a:t>
            </a:r>
            <a:r>
              <a:rPr lang="ru-RU" b="1" dirty="0" smtClean="0">
                <a:solidFill>
                  <a:srgbClr val="D94026"/>
                </a:solidFill>
                <a:latin typeface="Segoe UI Light" panose="020B0502040204020203" pitchFamily="34" charset="0"/>
                <a:cs typeface="Segoe UI Light" panose="020B0502040204020203" pitchFamily="34" charset="0"/>
              </a:rPr>
              <a:t>	и </a:t>
            </a:r>
            <a:r>
              <a:rPr lang="ru-RU" b="1" dirty="0">
                <a:solidFill>
                  <a:srgbClr val="D94026"/>
                </a:solidFill>
                <a:latin typeface="Segoe UI Light" panose="020B0502040204020203" pitchFamily="34" charset="0"/>
                <a:cs typeface="Segoe UI Light" panose="020B0502040204020203" pitchFamily="34" charset="0"/>
              </a:rPr>
              <a:t>дополнительный сервис</a:t>
            </a:r>
          </a:p>
          <a:p>
            <a:pPr marL="0" indent="0">
              <a:spcBef>
                <a:spcPct val="20000"/>
              </a:spcBef>
              <a:spcAft>
                <a:spcPts val="600"/>
              </a:spcAft>
              <a:buSzPct val="90000"/>
              <a:buNone/>
            </a:pPr>
            <a:r>
              <a:rPr lang="ru-RU" b="1" dirty="0">
                <a:solidFill>
                  <a:srgbClr val="D94026"/>
                </a:solidFill>
                <a:latin typeface="Segoe UI Light" panose="020B0502040204020203" pitchFamily="34" charset="0"/>
                <a:cs typeface="Segoe UI Light" panose="020B0502040204020203" pitchFamily="34" charset="0"/>
              </a:rPr>
              <a:t>о + з)	</a:t>
            </a:r>
            <a:r>
              <a:rPr lang="ru-RU" b="1" dirty="0" smtClean="0">
                <a:solidFill>
                  <a:srgbClr val="D94026"/>
                </a:solidFill>
                <a:latin typeface="Segoe UI Light" panose="020B0502040204020203" pitchFamily="34" charset="0"/>
                <a:cs typeface="Segoe UI Light" panose="020B0502040204020203" pitchFamily="34" charset="0"/>
              </a:rPr>
              <a:t>	открытое </a:t>
            </a:r>
            <a:r>
              <a:rPr lang="ru-RU" b="1" dirty="0">
                <a:solidFill>
                  <a:srgbClr val="D94026"/>
                </a:solidFill>
                <a:latin typeface="Segoe UI Light" panose="020B0502040204020203" pitchFamily="34" charset="0"/>
                <a:cs typeface="Segoe UI Light" panose="020B0502040204020203" pitchFamily="34" charset="0"/>
              </a:rPr>
              <a:t>ядро, закрытые расширения </a:t>
            </a:r>
            <a:br>
              <a:rPr lang="ru-RU" b="1" dirty="0">
                <a:solidFill>
                  <a:srgbClr val="D94026"/>
                </a:solidFill>
                <a:latin typeface="Segoe UI Light" panose="020B0502040204020203" pitchFamily="34" charset="0"/>
                <a:cs typeface="Segoe UI Light" panose="020B0502040204020203" pitchFamily="34" charset="0"/>
              </a:rPr>
            </a:br>
            <a:r>
              <a:rPr lang="ru-RU" b="1" dirty="0">
                <a:solidFill>
                  <a:srgbClr val="D94026"/>
                </a:solidFill>
                <a:latin typeface="Segoe UI Light" panose="020B0502040204020203" pitchFamily="34" charset="0"/>
                <a:cs typeface="Segoe UI Light" panose="020B0502040204020203" pitchFamily="34" charset="0"/>
              </a:rPr>
              <a:t>	</a:t>
            </a:r>
            <a:r>
              <a:rPr lang="ru-RU" b="1" dirty="0" smtClean="0">
                <a:solidFill>
                  <a:srgbClr val="D94026"/>
                </a:solidFill>
                <a:latin typeface="Segoe UI Light" panose="020B0502040204020203" pitchFamily="34" charset="0"/>
                <a:cs typeface="Segoe UI Light" panose="020B0502040204020203" pitchFamily="34" charset="0"/>
              </a:rPr>
              <a:t>	и </a:t>
            </a:r>
            <a:r>
              <a:rPr lang="ru-RU" b="1" dirty="0">
                <a:solidFill>
                  <a:srgbClr val="D94026"/>
                </a:solidFill>
                <a:latin typeface="Segoe UI Light" panose="020B0502040204020203" pitchFamily="34" charset="0"/>
                <a:cs typeface="Segoe UI Light" panose="020B0502040204020203" pitchFamily="34" charset="0"/>
              </a:rPr>
              <a:t>дополнительный сервис</a:t>
            </a:r>
          </a:p>
          <a:p>
            <a:pPr marL="0" indent="0">
              <a:spcBef>
                <a:spcPct val="20000"/>
              </a:spcBef>
              <a:spcAft>
                <a:spcPts val="600"/>
              </a:spcAft>
              <a:buSzPct val="90000"/>
              <a:buNone/>
            </a:pPr>
            <a:r>
              <a:rPr lang="ru-RU" b="1" dirty="0">
                <a:solidFill>
                  <a:srgbClr val="D94026"/>
                </a:solidFill>
                <a:latin typeface="Segoe UI Light" panose="020B0502040204020203" pitchFamily="34" charset="0"/>
                <a:cs typeface="Segoe UI Light" panose="020B0502040204020203" pitchFamily="34" charset="0"/>
              </a:rPr>
              <a:t>з + о)	</a:t>
            </a:r>
            <a:r>
              <a:rPr lang="ru-RU" b="1" dirty="0" smtClean="0">
                <a:solidFill>
                  <a:srgbClr val="D94026"/>
                </a:solidFill>
                <a:latin typeface="Segoe UI Light" panose="020B0502040204020203" pitchFamily="34" charset="0"/>
                <a:cs typeface="Segoe UI Light" panose="020B0502040204020203" pitchFamily="34" charset="0"/>
              </a:rPr>
              <a:t>	закрытое </a:t>
            </a:r>
            <a:r>
              <a:rPr lang="ru-RU" b="1" dirty="0">
                <a:solidFill>
                  <a:srgbClr val="D94026"/>
                </a:solidFill>
                <a:latin typeface="Segoe UI Light" panose="020B0502040204020203" pitchFamily="34" charset="0"/>
                <a:cs typeface="Segoe UI Light" panose="020B0502040204020203" pitchFamily="34" charset="0"/>
              </a:rPr>
              <a:t>ядро, открытые расширения </a:t>
            </a:r>
            <a:br>
              <a:rPr lang="ru-RU" b="1" dirty="0">
                <a:solidFill>
                  <a:srgbClr val="D94026"/>
                </a:solidFill>
                <a:latin typeface="Segoe UI Light" panose="020B0502040204020203" pitchFamily="34" charset="0"/>
                <a:cs typeface="Segoe UI Light" panose="020B0502040204020203" pitchFamily="34" charset="0"/>
              </a:rPr>
            </a:br>
            <a:r>
              <a:rPr lang="ru-RU" b="1" dirty="0">
                <a:solidFill>
                  <a:srgbClr val="D94026"/>
                </a:solidFill>
                <a:latin typeface="Segoe UI Light" panose="020B0502040204020203" pitchFamily="34" charset="0"/>
                <a:cs typeface="Segoe UI Light" panose="020B0502040204020203" pitchFamily="34" charset="0"/>
              </a:rPr>
              <a:t>	</a:t>
            </a:r>
            <a:r>
              <a:rPr lang="ru-RU" b="1" dirty="0" smtClean="0">
                <a:solidFill>
                  <a:srgbClr val="D94026"/>
                </a:solidFill>
                <a:latin typeface="Segoe UI Light" panose="020B0502040204020203" pitchFamily="34" charset="0"/>
                <a:cs typeface="Segoe UI Light" panose="020B0502040204020203" pitchFamily="34" charset="0"/>
              </a:rPr>
              <a:t>	и </a:t>
            </a:r>
            <a:r>
              <a:rPr lang="ru-RU" b="1" dirty="0">
                <a:solidFill>
                  <a:srgbClr val="D94026"/>
                </a:solidFill>
                <a:latin typeface="Segoe UI Light" panose="020B0502040204020203" pitchFamily="34" charset="0"/>
                <a:cs typeface="Segoe UI Light" panose="020B0502040204020203" pitchFamily="34" charset="0"/>
              </a:rPr>
              <a:t>дополнительный сервис</a:t>
            </a:r>
          </a:p>
          <a:p>
            <a:pPr marL="0" indent="0">
              <a:spcBef>
                <a:spcPct val="20000"/>
              </a:spcBef>
              <a:spcAft>
                <a:spcPts val="600"/>
              </a:spcAft>
              <a:buSzPct val="90000"/>
              <a:buNone/>
            </a:pPr>
            <a:r>
              <a:rPr lang="ru-RU" b="1" dirty="0">
                <a:solidFill>
                  <a:srgbClr val="D94026"/>
                </a:solidFill>
                <a:latin typeface="Segoe UI Light" panose="020B0502040204020203" pitchFamily="34" charset="0"/>
                <a:cs typeface="Segoe UI Light" panose="020B0502040204020203" pitchFamily="34" charset="0"/>
              </a:rPr>
              <a:t>о + </a:t>
            </a:r>
            <a:r>
              <a:rPr lang="ru-RU" b="1" dirty="0" smtClean="0">
                <a:solidFill>
                  <a:srgbClr val="D94026"/>
                </a:solidFill>
                <a:latin typeface="Segoe UI Light" panose="020B0502040204020203" pitchFamily="34" charset="0"/>
                <a:cs typeface="Segoe UI Light" panose="020B0502040204020203" pitchFamily="34" charset="0"/>
              </a:rPr>
              <a:t>о)	открытое </a:t>
            </a:r>
            <a:r>
              <a:rPr lang="ru-RU" b="1" dirty="0">
                <a:solidFill>
                  <a:srgbClr val="D94026"/>
                </a:solidFill>
                <a:latin typeface="Segoe UI Light" panose="020B0502040204020203" pitchFamily="34" charset="0"/>
                <a:cs typeface="Segoe UI Light" panose="020B0502040204020203" pitchFamily="34" charset="0"/>
              </a:rPr>
              <a:t>ядро, открытые расширения </a:t>
            </a:r>
            <a:br>
              <a:rPr lang="ru-RU" b="1" dirty="0">
                <a:solidFill>
                  <a:srgbClr val="D94026"/>
                </a:solidFill>
                <a:latin typeface="Segoe UI Light" panose="020B0502040204020203" pitchFamily="34" charset="0"/>
                <a:cs typeface="Segoe UI Light" panose="020B0502040204020203" pitchFamily="34" charset="0"/>
              </a:rPr>
            </a:br>
            <a:r>
              <a:rPr lang="ru-RU" b="1" dirty="0">
                <a:solidFill>
                  <a:srgbClr val="D94026"/>
                </a:solidFill>
                <a:latin typeface="Segoe UI Light" panose="020B0502040204020203" pitchFamily="34" charset="0"/>
                <a:cs typeface="Segoe UI Light" panose="020B0502040204020203" pitchFamily="34" charset="0"/>
              </a:rPr>
              <a:t>	</a:t>
            </a:r>
            <a:r>
              <a:rPr lang="ru-RU" b="1" dirty="0" smtClean="0">
                <a:solidFill>
                  <a:srgbClr val="D94026"/>
                </a:solidFill>
                <a:latin typeface="Segoe UI Light" panose="020B0502040204020203" pitchFamily="34" charset="0"/>
                <a:cs typeface="Segoe UI Light" panose="020B0502040204020203" pitchFamily="34" charset="0"/>
              </a:rPr>
              <a:t>	и </a:t>
            </a:r>
            <a:r>
              <a:rPr lang="ru-RU" b="1" dirty="0">
                <a:solidFill>
                  <a:srgbClr val="D94026"/>
                </a:solidFill>
                <a:latin typeface="Segoe UI Light" panose="020B0502040204020203" pitchFamily="34" charset="0"/>
                <a:cs typeface="Segoe UI Light" panose="020B0502040204020203" pitchFamily="34" charset="0"/>
              </a:rPr>
              <a:t>дополнительный сервис</a:t>
            </a:r>
          </a:p>
          <a:p>
            <a:pPr>
              <a:spcBef>
                <a:spcPct val="20000"/>
              </a:spcBef>
              <a:spcAft>
                <a:spcPts val="600"/>
              </a:spcAft>
              <a:buSzPct val="90000"/>
            </a:pPr>
            <a:endParaRPr lang="ru-RU" b="1" dirty="0">
              <a:solidFill>
                <a:srgbClr val="D94026"/>
              </a:solidFill>
              <a:latin typeface="Segoe UI Light" panose="020B0502040204020203" pitchFamily="34" charset="0"/>
              <a:cs typeface="Segoe UI Light" panose="020B0502040204020203" pitchFamily="34" charset="0"/>
            </a:endParaRPr>
          </a:p>
          <a:p>
            <a:pPr>
              <a:spcBef>
                <a:spcPct val="20000"/>
              </a:spcBef>
              <a:spcAft>
                <a:spcPts val="600"/>
              </a:spcAft>
              <a:buSzPct val="90000"/>
            </a:pPr>
            <a:endParaRPr lang="ru-RU" dirty="0">
              <a:solidFill>
                <a:srgbClr val="D94026"/>
              </a:solidFill>
              <a:latin typeface="Segoe UI Light" panose="020B0502040204020203" pitchFamily="34" charset="0"/>
              <a:cs typeface="Segoe UI Light" panose="020B0502040204020203" pitchFamily="34" charset="0"/>
            </a:endParaRPr>
          </a:p>
        </p:txBody>
      </p:sp>
    </p:spTree>
    <p:custDataLst>
      <p:custData r:id="rId1"/>
      <p:tags r:id="rId2"/>
    </p:custDataLst>
    <p:extLst>
      <p:ext uri="{BB962C8B-B14F-4D97-AF65-F5344CB8AC3E}">
        <p14:creationId xmlns:p14="http://schemas.microsoft.com/office/powerpoint/2010/main" val="60069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a:t>
            </a:r>
            <a:r>
              <a:rPr lang="ru-RU" sz="3599" dirty="0" smtClean="0">
                <a:latin typeface="Segoe UI Light" panose="020B0502040204020203" pitchFamily="34" charset="0"/>
                <a:cs typeface="Segoe UI Light" panose="020B0502040204020203" pitchFamily="34" charset="0"/>
              </a:rPr>
              <a:t>Обозначения</a:t>
            </a:r>
            <a:endParaRPr lang="en-US" sz="3599" dirty="0">
              <a:latin typeface="Segoe UI Light" panose="020B0502040204020203" pitchFamily="34" charset="0"/>
              <a:cs typeface="Segoe UI Light" panose="020B0502040204020203" pitchFamily="34" charset="0"/>
            </a:endParaRPr>
          </a:p>
        </p:txBody>
      </p:sp>
      <p:sp>
        <p:nvSpPr>
          <p:cNvPr id="13" name="Полилиния 12"/>
          <p:cNvSpPr/>
          <p:nvPr/>
        </p:nvSpPr>
        <p:spPr bwMode="auto">
          <a:xfrm>
            <a:off x="6585857" y="345621"/>
            <a:ext cx="0" cy="141515"/>
          </a:xfrm>
          <a:custGeom>
            <a:avLst/>
            <a:gdLst>
              <a:gd name="connsiteX0" fmla="*/ 0 w 0"/>
              <a:gd name="connsiteY0" fmla="*/ 141515 h 141515"/>
              <a:gd name="connsiteX1" fmla="*/ 0 w 0"/>
              <a:gd name="connsiteY1" fmla="*/ 0 h 141515"/>
            </a:gdLst>
            <a:ahLst/>
            <a:cxnLst>
              <a:cxn ang="0">
                <a:pos x="connsiteX0" y="connsiteY0"/>
              </a:cxn>
              <a:cxn ang="0">
                <a:pos x="connsiteX1" y="connsiteY1"/>
              </a:cxn>
            </a:cxnLst>
            <a:rect l="l" t="t" r="r" b="b"/>
            <a:pathLst>
              <a:path h="141515">
                <a:moveTo>
                  <a:pt x="0" y="141515"/>
                </a:moveTo>
                <a:lnTo>
                  <a:pt x="0" y="0"/>
                </a:lnTo>
              </a:path>
            </a:pathLst>
          </a:custGeom>
          <a:no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21" name="Picture 2"/>
          <p:cNvPicPr>
            <a:picLocks noChangeAspect="1" noChangeArrowheads="1"/>
          </p:cNvPicPr>
          <p:nvPr/>
        </p:nvPicPr>
        <p:blipFill>
          <a:blip r:embed="rId4"/>
          <a:srcRect l="21417" t="24000" r="34500" b="30222"/>
          <a:stretch>
            <a:fillRect/>
          </a:stretch>
        </p:blipFill>
        <p:spPr bwMode="auto">
          <a:xfrm>
            <a:off x="518131" y="1618751"/>
            <a:ext cx="8196264" cy="4787669"/>
          </a:xfrm>
          <a:prstGeom prst="rect">
            <a:avLst/>
          </a:prstGeom>
          <a:noFill/>
          <a:ln w="9525">
            <a:noFill/>
            <a:miter lim="800000"/>
            <a:headEnd/>
            <a:tailEnd/>
          </a:ln>
        </p:spPr>
      </p:pic>
    </p:spTree>
    <p:custDataLst>
      <p:custData r:id="rId1"/>
      <p:tags r:id="rId2"/>
    </p:custDataLst>
    <p:extLst>
      <p:ext uri="{BB962C8B-B14F-4D97-AF65-F5344CB8AC3E}">
        <p14:creationId xmlns:p14="http://schemas.microsoft.com/office/powerpoint/2010/main" val="202132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a:t>
            </a:r>
            <a:r>
              <a:rPr lang="ru-RU" sz="3599" dirty="0" smtClean="0">
                <a:latin typeface="Segoe UI Light" panose="020B0502040204020203" pitchFamily="34" charset="0"/>
                <a:cs typeface="Segoe UI Light" panose="020B0502040204020203" pitchFamily="34" charset="0"/>
              </a:rPr>
              <a:t>Функции спроса</a:t>
            </a:r>
            <a:endParaRPr lang="en-US" sz="3599" dirty="0">
              <a:latin typeface="Segoe UI Light" panose="020B0502040204020203" pitchFamily="34" charset="0"/>
              <a:cs typeface="Segoe UI Light" panose="020B0502040204020203" pitchFamily="34" charset="0"/>
            </a:endParaRPr>
          </a:p>
        </p:txBody>
      </p:sp>
      <p:sp>
        <p:nvSpPr>
          <p:cNvPr id="13" name="Полилиния 12"/>
          <p:cNvSpPr/>
          <p:nvPr/>
        </p:nvSpPr>
        <p:spPr bwMode="auto">
          <a:xfrm>
            <a:off x="6585857" y="345621"/>
            <a:ext cx="0" cy="141515"/>
          </a:xfrm>
          <a:custGeom>
            <a:avLst/>
            <a:gdLst>
              <a:gd name="connsiteX0" fmla="*/ 0 w 0"/>
              <a:gd name="connsiteY0" fmla="*/ 141515 h 141515"/>
              <a:gd name="connsiteX1" fmla="*/ 0 w 0"/>
              <a:gd name="connsiteY1" fmla="*/ 0 h 141515"/>
            </a:gdLst>
            <a:ahLst/>
            <a:cxnLst>
              <a:cxn ang="0">
                <a:pos x="connsiteX0" y="connsiteY0"/>
              </a:cxn>
              <a:cxn ang="0">
                <a:pos x="connsiteX1" y="connsiteY1"/>
              </a:cxn>
            </a:cxnLst>
            <a:rect l="l" t="t" r="r" b="b"/>
            <a:pathLst>
              <a:path h="141515">
                <a:moveTo>
                  <a:pt x="0" y="141515"/>
                </a:moveTo>
                <a:lnTo>
                  <a:pt x="0" y="0"/>
                </a:lnTo>
              </a:path>
            </a:pathLst>
          </a:custGeom>
          <a:no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5" name="Picture 2"/>
          <p:cNvPicPr>
            <a:picLocks noChangeAspect="1" noChangeArrowheads="1"/>
          </p:cNvPicPr>
          <p:nvPr/>
        </p:nvPicPr>
        <p:blipFill>
          <a:blip r:embed="rId4"/>
          <a:srcRect l="21583" t="21481" r="35083" b="28445"/>
          <a:stretch>
            <a:fillRect/>
          </a:stretch>
        </p:blipFill>
        <p:spPr bwMode="auto">
          <a:xfrm>
            <a:off x="612458" y="1613900"/>
            <a:ext cx="8057004" cy="5236965"/>
          </a:xfrm>
          <a:prstGeom prst="rect">
            <a:avLst/>
          </a:prstGeom>
          <a:noFill/>
          <a:ln w="9525">
            <a:noFill/>
            <a:miter lim="800000"/>
            <a:headEnd/>
            <a:tailEnd/>
          </a:ln>
        </p:spPr>
      </p:pic>
    </p:spTree>
    <p:custDataLst>
      <p:custData r:id="rId1"/>
      <p:tags r:id="rId2"/>
    </p:custDataLst>
    <p:extLst>
      <p:ext uri="{BB962C8B-B14F-4D97-AF65-F5344CB8AC3E}">
        <p14:creationId xmlns:p14="http://schemas.microsoft.com/office/powerpoint/2010/main" val="84798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a:t>
            </a:r>
            <a:r>
              <a:rPr lang="ru-RU" sz="3599" dirty="0" smtClean="0">
                <a:latin typeface="Segoe UI Light" panose="020B0502040204020203" pitchFamily="34" charset="0"/>
                <a:cs typeface="Segoe UI Light" panose="020B0502040204020203" pitchFamily="34" charset="0"/>
              </a:rPr>
              <a:t>Прибыль</a:t>
            </a:r>
            <a:endParaRPr lang="en-US" sz="3599" dirty="0">
              <a:latin typeface="Segoe UI Light" panose="020B0502040204020203" pitchFamily="34" charset="0"/>
              <a:cs typeface="Segoe UI Light" panose="020B0502040204020203" pitchFamily="34" charset="0"/>
            </a:endParaRPr>
          </a:p>
        </p:txBody>
      </p:sp>
      <p:sp>
        <p:nvSpPr>
          <p:cNvPr id="13" name="Полилиния 12"/>
          <p:cNvSpPr/>
          <p:nvPr/>
        </p:nvSpPr>
        <p:spPr bwMode="auto">
          <a:xfrm>
            <a:off x="6585857" y="345621"/>
            <a:ext cx="0" cy="141515"/>
          </a:xfrm>
          <a:custGeom>
            <a:avLst/>
            <a:gdLst>
              <a:gd name="connsiteX0" fmla="*/ 0 w 0"/>
              <a:gd name="connsiteY0" fmla="*/ 141515 h 141515"/>
              <a:gd name="connsiteX1" fmla="*/ 0 w 0"/>
              <a:gd name="connsiteY1" fmla="*/ 0 h 141515"/>
            </a:gdLst>
            <a:ahLst/>
            <a:cxnLst>
              <a:cxn ang="0">
                <a:pos x="connsiteX0" y="connsiteY0"/>
              </a:cxn>
              <a:cxn ang="0">
                <a:pos x="connsiteX1" y="connsiteY1"/>
              </a:cxn>
            </a:cxnLst>
            <a:rect l="l" t="t" r="r" b="b"/>
            <a:pathLst>
              <a:path h="141515">
                <a:moveTo>
                  <a:pt x="0" y="141515"/>
                </a:moveTo>
                <a:lnTo>
                  <a:pt x="0" y="0"/>
                </a:lnTo>
              </a:path>
            </a:pathLst>
          </a:custGeom>
          <a:no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6" name="Picture 3"/>
          <p:cNvPicPr>
            <a:picLocks noChangeAspect="1" noChangeArrowheads="1"/>
          </p:cNvPicPr>
          <p:nvPr/>
        </p:nvPicPr>
        <p:blipFill>
          <a:blip r:embed="rId4"/>
          <a:srcRect l="21510" t="35185" r="34323" b="25407"/>
          <a:stretch>
            <a:fillRect/>
          </a:stretch>
        </p:blipFill>
        <p:spPr bwMode="auto">
          <a:xfrm>
            <a:off x="633564" y="1593347"/>
            <a:ext cx="8211882" cy="4121466"/>
          </a:xfrm>
          <a:prstGeom prst="rect">
            <a:avLst/>
          </a:prstGeom>
          <a:noFill/>
          <a:ln w="9525">
            <a:noFill/>
            <a:miter lim="800000"/>
            <a:headEnd/>
            <a:tailEnd/>
          </a:ln>
        </p:spPr>
      </p:pic>
    </p:spTree>
    <p:custDataLst>
      <p:custData r:id="rId1"/>
      <p:tags r:id="rId2"/>
    </p:custDataLst>
    <p:extLst>
      <p:ext uri="{BB962C8B-B14F-4D97-AF65-F5344CB8AC3E}">
        <p14:creationId xmlns:p14="http://schemas.microsoft.com/office/powerpoint/2010/main" val="364529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a:t>
            </a:r>
            <a:r>
              <a:rPr lang="ru-RU" sz="3599" dirty="0" smtClean="0">
                <a:latin typeface="Segoe UI Light" panose="020B0502040204020203" pitchFamily="34" charset="0"/>
                <a:cs typeface="Segoe UI Light" panose="020B0502040204020203" pitchFamily="34" charset="0"/>
              </a:rPr>
              <a:t>Максимальная прибыль</a:t>
            </a:r>
            <a:endParaRPr lang="en-US" sz="3599" dirty="0">
              <a:latin typeface="Segoe UI Light" panose="020B0502040204020203" pitchFamily="34" charset="0"/>
              <a:cs typeface="Segoe UI Light" panose="020B0502040204020203" pitchFamily="34" charset="0"/>
            </a:endParaRPr>
          </a:p>
        </p:txBody>
      </p:sp>
      <p:sp>
        <p:nvSpPr>
          <p:cNvPr id="13" name="Полилиния 12"/>
          <p:cNvSpPr/>
          <p:nvPr/>
        </p:nvSpPr>
        <p:spPr bwMode="auto">
          <a:xfrm>
            <a:off x="6585857" y="345621"/>
            <a:ext cx="0" cy="141515"/>
          </a:xfrm>
          <a:custGeom>
            <a:avLst/>
            <a:gdLst>
              <a:gd name="connsiteX0" fmla="*/ 0 w 0"/>
              <a:gd name="connsiteY0" fmla="*/ 141515 h 141515"/>
              <a:gd name="connsiteX1" fmla="*/ 0 w 0"/>
              <a:gd name="connsiteY1" fmla="*/ 0 h 141515"/>
            </a:gdLst>
            <a:ahLst/>
            <a:cxnLst>
              <a:cxn ang="0">
                <a:pos x="connsiteX0" y="connsiteY0"/>
              </a:cxn>
              <a:cxn ang="0">
                <a:pos x="connsiteX1" y="connsiteY1"/>
              </a:cxn>
            </a:cxnLst>
            <a:rect l="l" t="t" r="r" b="b"/>
            <a:pathLst>
              <a:path h="141515">
                <a:moveTo>
                  <a:pt x="0" y="141515"/>
                </a:moveTo>
                <a:lnTo>
                  <a:pt x="0" y="0"/>
                </a:lnTo>
              </a:path>
            </a:pathLst>
          </a:custGeom>
          <a:no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5" name="Picture 2"/>
          <p:cNvPicPr>
            <a:picLocks noChangeAspect="1" noChangeArrowheads="1"/>
          </p:cNvPicPr>
          <p:nvPr/>
        </p:nvPicPr>
        <p:blipFill>
          <a:blip r:embed="rId4"/>
          <a:srcRect l="27583" t="26815" r="39084" b="29333"/>
          <a:stretch>
            <a:fillRect/>
          </a:stretch>
        </p:blipFill>
        <p:spPr bwMode="auto">
          <a:xfrm>
            <a:off x="628151" y="1580505"/>
            <a:ext cx="6197538" cy="4586240"/>
          </a:xfrm>
          <a:prstGeom prst="rect">
            <a:avLst/>
          </a:prstGeom>
          <a:noFill/>
          <a:ln w="9525">
            <a:noFill/>
            <a:miter lim="800000"/>
            <a:headEnd/>
            <a:tailEnd/>
          </a:ln>
        </p:spPr>
      </p:pic>
    </p:spTree>
    <p:custDataLst>
      <p:custData r:id="rId1"/>
      <p:tags r:id="rId2"/>
    </p:custDataLst>
    <p:extLst>
      <p:ext uri="{BB962C8B-B14F-4D97-AF65-F5344CB8AC3E}">
        <p14:creationId xmlns:p14="http://schemas.microsoft.com/office/powerpoint/2010/main" val="303405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a:t>
            </a:r>
            <a:r>
              <a:rPr lang="ru-RU" sz="3599" dirty="0" smtClean="0">
                <a:latin typeface="Segoe UI Light" panose="020B0502040204020203" pitchFamily="34" charset="0"/>
                <a:cs typeface="Segoe UI Light" panose="020B0502040204020203" pitchFamily="34" charset="0"/>
              </a:rPr>
              <a:t>Выводы</a:t>
            </a:r>
            <a:endParaRPr lang="en-US" sz="3599" dirty="0">
              <a:latin typeface="Segoe UI Light" panose="020B0502040204020203" pitchFamily="34" charset="0"/>
              <a:cs typeface="Segoe UI Light" panose="020B0502040204020203" pitchFamily="34" charset="0"/>
            </a:endParaRPr>
          </a:p>
        </p:txBody>
      </p:sp>
      <p:sp>
        <p:nvSpPr>
          <p:cNvPr id="29" name="Text Placeholder 2"/>
          <p:cNvSpPr txBox="1">
            <a:spLocks/>
          </p:cNvSpPr>
          <p:nvPr/>
        </p:nvSpPr>
        <p:spPr bwMode="auto">
          <a:xfrm>
            <a:off x="616449" y="1664413"/>
            <a:ext cx="11670775" cy="519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30238" indent="-284163"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84163"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482725" indent="-223838"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1482725"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1939925" indent="-228600" defTabSz="912813"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397125" indent="-228600" defTabSz="912813"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854325" indent="-228600" defTabSz="912813"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311525" indent="-228600" defTabSz="912813"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0"/>
              </a:spcBef>
              <a:spcAft>
                <a:spcPts val="1800"/>
              </a:spcAft>
            </a:pPr>
            <a:r>
              <a:rPr lang="ru-RU" dirty="0">
                <a:solidFill>
                  <a:srgbClr val="D94026"/>
                </a:solidFill>
                <a:latin typeface="Segoe UI Light" pitchFamily="34" charset="0"/>
              </a:rPr>
              <a:t>Модель с закрытым ядром </a:t>
            </a:r>
            <a:r>
              <a:rPr lang="ru-RU" dirty="0" smtClean="0">
                <a:solidFill>
                  <a:srgbClr val="D94026"/>
                </a:solidFill>
                <a:latin typeface="Segoe UI Light" pitchFamily="34" charset="0"/>
              </a:rPr>
              <a:t>и </a:t>
            </a:r>
            <a:r>
              <a:rPr lang="ru-RU" dirty="0">
                <a:solidFill>
                  <a:srgbClr val="D94026"/>
                </a:solidFill>
                <a:latin typeface="Segoe UI Light" pitchFamily="34" charset="0"/>
              </a:rPr>
              <a:t>открытыми расширениями (з + о) </a:t>
            </a:r>
            <a:r>
              <a:rPr lang="ru-RU" dirty="0" smtClean="0">
                <a:solidFill>
                  <a:srgbClr val="D94026"/>
                </a:solidFill>
                <a:latin typeface="Segoe UI Light" pitchFamily="34" charset="0"/>
              </a:rPr>
              <a:t/>
            </a:r>
            <a:br>
              <a:rPr lang="ru-RU" dirty="0" smtClean="0">
                <a:solidFill>
                  <a:srgbClr val="D94026"/>
                </a:solidFill>
                <a:latin typeface="Segoe UI Light" pitchFamily="34" charset="0"/>
              </a:rPr>
            </a:br>
            <a:r>
              <a:rPr lang="ru-RU" dirty="0" smtClean="0">
                <a:solidFill>
                  <a:srgbClr val="D94026"/>
                </a:solidFill>
                <a:latin typeface="Segoe UI Light" pitchFamily="34" charset="0"/>
              </a:rPr>
              <a:t>всегда </a:t>
            </a:r>
            <a:r>
              <a:rPr lang="ru-RU" dirty="0">
                <a:solidFill>
                  <a:srgbClr val="D94026"/>
                </a:solidFill>
                <a:latin typeface="Segoe UI Light" pitchFamily="34" charset="0"/>
              </a:rPr>
              <a:t>доминирует полностью закрытую модель (з + з)</a:t>
            </a:r>
          </a:p>
          <a:p>
            <a:pPr>
              <a:spcBef>
                <a:spcPts val="0"/>
              </a:spcBef>
              <a:spcAft>
                <a:spcPts val="1800"/>
              </a:spcAft>
            </a:pPr>
            <a:r>
              <a:rPr lang="ru-RU" dirty="0" smtClean="0">
                <a:solidFill>
                  <a:srgbClr val="D94026"/>
                </a:solidFill>
                <a:latin typeface="Segoe UI Light" pitchFamily="34" charset="0"/>
              </a:rPr>
              <a:t>Любой </a:t>
            </a:r>
            <a:r>
              <a:rPr lang="ru-RU" dirty="0">
                <a:solidFill>
                  <a:srgbClr val="D94026"/>
                </a:solidFill>
                <a:latin typeface="Segoe UI Light" pitchFamily="34" charset="0"/>
              </a:rPr>
              <a:t>фирме выгодно открывать </a:t>
            </a:r>
            <a:r>
              <a:rPr lang="ru-RU" dirty="0" smtClean="0">
                <a:solidFill>
                  <a:srgbClr val="D94026"/>
                </a:solidFill>
                <a:latin typeface="Segoe UI Light" pitchFamily="34" charset="0"/>
              </a:rPr>
              <a:t>все </a:t>
            </a:r>
            <a:r>
              <a:rPr lang="ru-RU" dirty="0">
                <a:solidFill>
                  <a:srgbClr val="D94026"/>
                </a:solidFill>
                <a:latin typeface="Segoe UI Light" pitchFamily="34" charset="0"/>
              </a:rPr>
              <a:t>те идеи и технологии,</a:t>
            </a:r>
            <a:br>
              <a:rPr lang="ru-RU" dirty="0">
                <a:solidFill>
                  <a:srgbClr val="D94026"/>
                </a:solidFill>
                <a:latin typeface="Segoe UI Light" pitchFamily="34" charset="0"/>
              </a:rPr>
            </a:br>
            <a:r>
              <a:rPr lang="ru-RU" dirty="0">
                <a:solidFill>
                  <a:srgbClr val="D94026"/>
                </a:solidFill>
                <a:latin typeface="Segoe UI Light" pitchFamily="34" charset="0"/>
              </a:rPr>
              <a:t>которые невозможно использовать без ядра</a:t>
            </a:r>
          </a:p>
          <a:p>
            <a:pPr>
              <a:spcBef>
                <a:spcPts val="0"/>
              </a:spcBef>
              <a:spcAft>
                <a:spcPts val="1800"/>
              </a:spcAft>
            </a:pPr>
            <a:r>
              <a:rPr lang="ru-RU" dirty="0" smtClean="0">
                <a:solidFill>
                  <a:srgbClr val="D94026"/>
                </a:solidFill>
                <a:latin typeface="Segoe UI Light" pitchFamily="34" charset="0"/>
              </a:rPr>
              <a:t>Полностью </a:t>
            </a:r>
            <a:r>
              <a:rPr lang="ru-RU" dirty="0">
                <a:solidFill>
                  <a:srgbClr val="D94026"/>
                </a:solidFill>
                <a:latin typeface="Segoe UI Light" pitchFamily="34" charset="0"/>
              </a:rPr>
              <a:t>открытая бизнес‐модель (о + о) </a:t>
            </a:r>
            <a:r>
              <a:rPr lang="ru-RU" dirty="0" smtClean="0">
                <a:solidFill>
                  <a:srgbClr val="D94026"/>
                </a:solidFill>
                <a:latin typeface="Segoe UI Light" pitchFamily="34" charset="0"/>
              </a:rPr>
              <a:t>оптимальна </a:t>
            </a:r>
            <a:br>
              <a:rPr lang="ru-RU" dirty="0" smtClean="0">
                <a:solidFill>
                  <a:srgbClr val="D94026"/>
                </a:solidFill>
                <a:latin typeface="Segoe UI Light" pitchFamily="34" charset="0"/>
              </a:rPr>
            </a:br>
            <a:r>
              <a:rPr lang="ru-RU" dirty="0" smtClean="0">
                <a:solidFill>
                  <a:srgbClr val="D94026"/>
                </a:solidFill>
                <a:latin typeface="Segoe UI Light" pitchFamily="34" charset="0"/>
              </a:rPr>
              <a:t>тогда </a:t>
            </a:r>
            <a:r>
              <a:rPr lang="ru-RU" dirty="0">
                <a:solidFill>
                  <a:srgbClr val="D94026"/>
                </a:solidFill>
                <a:latin typeface="Segoe UI Light" pitchFamily="34" charset="0"/>
              </a:rPr>
              <a:t>и только тогда, когда существенная часть </a:t>
            </a:r>
            <a:r>
              <a:rPr lang="ru-RU" dirty="0" smtClean="0">
                <a:solidFill>
                  <a:srgbClr val="D94026"/>
                </a:solidFill>
                <a:latin typeface="Segoe UI Light" pitchFamily="34" charset="0"/>
              </a:rPr>
              <a:t/>
            </a:r>
            <a:br>
              <a:rPr lang="ru-RU" dirty="0" smtClean="0">
                <a:solidFill>
                  <a:srgbClr val="D94026"/>
                </a:solidFill>
                <a:latin typeface="Segoe UI Light" pitchFamily="34" charset="0"/>
              </a:rPr>
            </a:br>
            <a:r>
              <a:rPr lang="ru-RU" dirty="0" smtClean="0">
                <a:solidFill>
                  <a:srgbClr val="D94026"/>
                </a:solidFill>
                <a:latin typeface="Segoe UI Light" pitchFamily="34" charset="0"/>
              </a:rPr>
              <a:t>потребительской </a:t>
            </a:r>
            <a:r>
              <a:rPr lang="ru-RU" dirty="0">
                <a:solidFill>
                  <a:srgbClr val="D94026"/>
                </a:solidFill>
                <a:latin typeface="Segoe UI Light" pitchFamily="34" charset="0"/>
              </a:rPr>
              <a:t>ценности продукта определяется дополнительными услугами или инновационной активностью пользователей</a:t>
            </a:r>
          </a:p>
          <a:p>
            <a:pPr>
              <a:spcBef>
                <a:spcPts val="0"/>
              </a:spcBef>
              <a:spcAft>
                <a:spcPts val="1800"/>
              </a:spcAft>
            </a:pPr>
            <a:r>
              <a:rPr lang="ru-RU" dirty="0" smtClean="0">
                <a:solidFill>
                  <a:srgbClr val="D94026"/>
                </a:solidFill>
                <a:latin typeface="Segoe UI Light" pitchFamily="34" charset="0"/>
              </a:rPr>
              <a:t>Модель </a:t>
            </a:r>
            <a:r>
              <a:rPr lang="ru-RU" dirty="0">
                <a:solidFill>
                  <a:srgbClr val="D94026"/>
                </a:solidFill>
                <a:latin typeface="Segoe UI Light" pitchFamily="34" charset="0"/>
              </a:rPr>
              <a:t>с открытым ядром и закрытыми расширениями (о + з) оптимальна в тех ситуациях, когда инновационная активность пользователей расширений незначительно влияет на спрос</a:t>
            </a:r>
            <a:endParaRPr lang="ru-RU" dirty="0">
              <a:solidFill>
                <a:srgbClr val="D94026"/>
              </a:solidFill>
              <a:latin typeface="Segoe UI Light" panose="020B0502040204020203" pitchFamily="34" charset="0"/>
              <a:cs typeface="Segoe UI Light" panose="020B0502040204020203" pitchFamily="34" charset="0"/>
            </a:endParaRPr>
          </a:p>
        </p:txBody>
      </p:sp>
    </p:spTree>
    <p:custDataLst>
      <p:custData r:id="rId1"/>
      <p:tags r:id="rId2"/>
    </p:custDataLst>
    <p:extLst>
      <p:ext uri="{BB962C8B-B14F-4D97-AF65-F5344CB8AC3E}">
        <p14:creationId xmlns:p14="http://schemas.microsoft.com/office/powerpoint/2010/main" val="76575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a:t>
            </a:r>
            <a:r>
              <a:rPr lang="ru-RU" sz="3599" dirty="0" smtClean="0">
                <a:latin typeface="Segoe UI Light" panose="020B0502040204020203" pitchFamily="34" charset="0"/>
                <a:cs typeface="Segoe UI Light" panose="020B0502040204020203" pitchFamily="34" charset="0"/>
              </a:rPr>
              <a:t>Откуда в менеджменте берутся «матрицы»?</a:t>
            </a:r>
            <a:endParaRPr lang="en-US" sz="3599" dirty="0">
              <a:latin typeface="Segoe UI Light" panose="020B0502040204020203" pitchFamily="34" charset="0"/>
              <a:cs typeface="Segoe UI Light" panose="020B0502040204020203" pitchFamily="34" charset="0"/>
            </a:endParaRPr>
          </a:p>
        </p:txBody>
      </p:sp>
      <p:pic>
        <p:nvPicPr>
          <p:cNvPr id="2" name="Рисунок 1"/>
          <p:cNvPicPr>
            <a:picLocks noChangeAspect="1"/>
          </p:cNvPicPr>
          <p:nvPr/>
        </p:nvPicPr>
        <p:blipFill rotWithShape="1">
          <a:blip r:embed="rId4"/>
          <a:srcRect l="17275" t="15244" r="18925" b="8489"/>
          <a:stretch/>
        </p:blipFill>
        <p:spPr>
          <a:xfrm>
            <a:off x="649097" y="1645920"/>
            <a:ext cx="7598791" cy="5109532"/>
          </a:xfrm>
          <a:prstGeom prst="rect">
            <a:avLst/>
          </a:prstGeom>
        </p:spPr>
      </p:pic>
    </p:spTree>
    <p:custDataLst>
      <p:custData r:id="rId1"/>
      <p:tags r:id="rId2"/>
    </p:custDataLst>
    <p:extLst>
      <p:ext uri="{BB962C8B-B14F-4D97-AF65-F5344CB8AC3E}">
        <p14:creationId xmlns:p14="http://schemas.microsoft.com/office/powerpoint/2010/main" val="395370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a:t>
            </a:r>
            <a:r>
              <a:rPr lang="ru-RU" sz="3599" dirty="0" smtClean="0">
                <a:latin typeface="Segoe UI Light" panose="020B0502040204020203" pitchFamily="34" charset="0"/>
                <a:cs typeface="Segoe UI Light" panose="020B0502040204020203" pitchFamily="34" charset="0"/>
              </a:rPr>
              <a:t>Откуда в менеджменте берутся «матрицы»?</a:t>
            </a:r>
            <a:endParaRPr lang="en-US" sz="3599" dirty="0">
              <a:latin typeface="Segoe UI Light" panose="020B0502040204020203" pitchFamily="34" charset="0"/>
              <a:cs typeface="Segoe UI Light" panose="020B0502040204020203" pitchFamily="34" charset="0"/>
            </a:endParaRPr>
          </a:p>
        </p:txBody>
      </p:sp>
      <p:graphicFrame>
        <p:nvGraphicFramePr>
          <p:cNvPr id="393" name="Таблица 392"/>
          <p:cNvGraphicFramePr>
            <a:graphicFrameLocks noGrp="1"/>
          </p:cNvGraphicFramePr>
          <p:nvPr>
            <p:extLst>
              <p:ext uri="{D42A27DB-BD31-4B8C-83A1-F6EECF244321}">
                <p14:modId xmlns:p14="http://schemas.microsoft.com/office/powerpoint/2010/main" val="2822183495"/>
              </p:ext>
            </p:extLst>
          </p:nvPr>
        </p:nvGraphicFramePr>
        <p:xfrm>
          <a:off x="679659" y="1772984"/>
          <a:ext cx="11216685" cy="4899931"/>
        </p:xfrm>
        <a:graphic>
          <a:graphicData uri="http://schemas.openxmlformats.org/drawingml/2006/table">
            <a:tbl>
              <a:tblPr firstRow="1" bandRow="1">
                <a:tableStyleId>{5C22544A-7EE6-4342-B048-85BDC9FD1C3A}</a:tableStyleId>
              </a:tblPr>
              <a:tblGrid>
                <a:gridCol w="426765"/>
                <a:gridCol w="438912"/>
                <a:gridCol w="3450336"/>
                <a:gridCol w="3450336"/>
                <a:gridCol w="3450336"/>
              </a:tblGrid>
              <a:tr h="399554">
                <a:tc rowSpan="5">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ru-RU" altLang="ru-RU" sz="1900" b="0" i="0" u="none" strike="noStrike" cap="none" normalizeH="0" baseline="0" dirty="0" smtClean="0">
                          <a:ln>
                            <a:noFill/>
                          </a:ln>
                          <a:solidFill>
                            <a:srgbClr val="D94026"/>
                          </a:solidFill>
                          <a:effectLst/>
                          <a:latin typeface="Segoe UI Light" panose="020B0502040204020203" pitchFamily="34" charset="0"/>
                          <a:cs typeface="Segoe UI Light" panose="020B0502040204020203" pitchFamily="34" charset="0"/>
                        </a:rPr>
                        <a:t>  Уровень дополнительного сервиса</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900" dirty="0">
                        <a:solidFill>
                          <a:srgbClr val="D94026"/>
                        </a:solidFill>
                        <a:latin typeface="Segoe UI Light" panose="020B0502040204020203" pitchFamily="34" charset="0"/>
                        <a:cs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ru-RU" altLang="ru-RU" sz="1900" b="0" i="0" u="none" strike="noStrike" cap="none" normalizeH="0" baseline="0" dirty="0" smtClean="0">
                          <a:ln>
                            <a:noFill/>
                          </a:ln>
                          <a:solidFill>
                            <a:srgbClr val="D94026"/>
                          </a:solidFill>
                          <a:effectLst/>
                          <a:latin typeface="Segoe UI Light" panose="020B0502040204020203" pitchFamily="34" charset="0"/>
                          <a:cs typeface="Segoe UI Light" panose="020B0502040204020203" pitchFamily="34" charset="0"/>
                        </a:rPr>
                        <a:t>Уровень зависимости спроса на расширения от инновационной активности их пользователей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dirty="0"/>
                    </a:p>
                  </a:txBody>
                  <a:tcPr/>
                </a:tc>
                <a:tc hMerge="1">
                  <a:txBody>
                    <a:bodyPr/>
                    <a:lstStyle/>
                    <a:p>
                      <a:endParaRPr lang="ru-RU" dirty="0"/>
                    </a:p>
                  </a:txBody>
                  <a:tcPr/>
                </a:tc>
              </a:tr>
              <a:tr h="387782">
                <a:tc vMerge="1">
                  <a:txBody>
                    <a:bodyPr/>
                    <a:lstStyle/>
                    <a:p>
                      <a:endParaRPr lang="ru-RU" dirty="0">
                        <a:latin typeface="Segoe UI Light" panose="020B0502040204020203" pitchFamily="34" charset="0"/>
                        <a:cs typeface="Segoe UI Light" panose="020B0502040204020203" pitchFamily="34" charset="0"/>
                      </a:endParaRPr>
                    </a:p>
                  </a:txBody>
                  <a:tcPr>
                    <a:lnL w="12700" cap="flat" cmpd="sng" algn="ctr">
                      <a:solidFill>
                        <a:srgbClr val="D94026"/>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RU" sz="1900" dirty="0">
                        <a:solidFill>
                          <a:srgbClr val="D94026"/>
                        </a:solidFill>
                        <a:latin typeface="Segoe UI Light" panose="020B0502040204020203" pitchFamily="34" charset="0"/>
                        <a:cs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900" dirty="0" smtClean="0">
                          <a:solidFill>
                            <a:srgbClr val="D94026"/>
                          </a:solidFill>
                          <a:latin typeface="Segoe UI Light" panose="020B0502040204020203" pitchFamily="34" charset="0"/>
                          <a:cs typeface="Segoe UI Light" panose="020B0502040204020203" pitchFamily="34" charset="0"/>
                        </a:rPr>
                        <a:t>низкий</a:t>
                      </a:r>
                      <a:endParaRPr lang="ru-RU" sz="1900" dirty="0">
                        <a:solidFill>
                          <a:srgbClr val="D94026"/>
                        </a:solidFill>
                        <a:latin typeface="Segoe UI Light" panose="020B0502040204020203" pitchFamily="34" charset="0"/>
                        <a:cs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rgbClr val="D9402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D94026"/>
                      </a:solidFill>
                      <a:prstDash val="solid"/>
                      <a:round/>
                      <a:headEnd type="none" w="med" len="med"/>
                      <a:tailEnd type="none" w="med" len="med"/>
                    </a:lnB>
                    <a:noFill/>
                  </a:tcPr>
                </a:tc>
                <a:tc>
                  <a:txBody>
                    <a:bodyPr/>
                    <a:lstStyle/>
                    <a:p>
                      <a:pPr algn="ctr"/>
                      <a:r>
                        <a:rPr lang="ru-RU" sz="1900" dirty="0" smtClean="0">
                          <a:solidFill>
                            <a:srgbClr val="D94026"/>
                          </a:solidFill>
                          <a:latin typeface="Segoe UI Light" panose="020B0502040204020203" pitchFamily="34" charset="0"/>
                          <a:cs typeface="Segoe UI Light" panose="020B0502040204020203" pitchFamily="34" charset="0"/>
                        </a:rPr>
                        <a:t>средний</a:t>
                      </a:r>
                      <a:endParaRPr lang="ru-RU" sz="1900" dirty="0">
                        <a:solidFill>
                          <a:srgbClr val="D94026"/>
                        </a:solidFill>
                        <a:latin typeface="Segoe UI Light" panose="020B0502040204020203" pitchFamily="34" charset="0"/>
                        <a:cs typeface="Segoe UI Light" panose="020B0502040204020203" pitchFamily="34" charset="0"/>
                      </a:endParaRPr>
                    </a:p>
                  </a:txBody>
                  <a:tcPr>
                    <a:lnL w="12700" cap="flat" cmpd="sng" algn="ctr">
                      <a:solidFill>
                        <a:srgbClr val="D94026"/>
                      </a:solidFill>
                      <a:prstDash val="solid"/>
                      <a:round/>
                      <a:headEnd type="none" w="med" len="med"/>
                      <a:tailEnd type="none" w="med" len="med"/>
                    </a:lnL>
                    <a:lnR w="12700" cap="flat" cmpd="sng" algn="ctr">
                      <a:solidFill>
                        <a:srgbClr val="D9402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D94026"/>
                      </a:solidFill>
                      <a:prstDash val="solid"/>
                      <a:round/>
                      <a:headEnd type="none" w="med" len="med"/>
                      <a:tailEnd type="none" w="med" len="med"/>
                    </a:lnB>
                    <a:noFill/>
                  </a:tcPr>
                </a:tc>
                <a:tc>
                  <a:txBody>
                    <a:bodyPr/>
                    <a:lstStyle/>
                    <a:p>
                      <a:pPr algn="ctr"/>
                      <a:r>
                        <a:rPr lang="ru-RU" sz="1900" dirty="0" smtClean="0">
                          <a:solidFill>
                            <a:srgbClr val="D94026"/>
                          </a:solidFill>
                          <a:latin typeface="Segoe UI Light" panose="020B0502040204020203" pitchFamily="34" charset="0"/>
                          <a:cs typeface="Segoe UI Light" panose="020B0502040204020203" pitchFamily="34" charset="0"/>
                        </a:rPr>
                        <a:t>высокий</a:t>
                      </a:r>
                      <a:endParaRPr lang="ru-RU" sz="1900" dirty="0">
                        <a:solidFill>
                          <a:srgbClr val="D94026"/>
                        </a:solidFill>
                        <a:latin typeface="Segoe UI Light" panose="020B0502040204020203" pitchFamily="34" charset="0"/>
                        <a:cs typeface="Segoe UI Light" panose="020B0502040204020203" pitchFamily="34" charset="0"/>
                      </a:endParaRPr>
                    </a:p>
                  </a:txBody>
                  <a:tcPr>
                    <a:lnL w="12700" cap="flat" cmpd="sng" algn="ctr">
                      <a:solidFill>
                        <a:srgbClr val="D94026"/>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D94026"/>
                      </a:solidFill>
                      <a:prstDash val="solid"/>
                      <a:round/>
                      <a:headEnd type="none" w="med" len="med"/>
                      <a:tailEnd type="none" w="med" len="med"/>
                    </a:lnB>
                    <a:noFill/>
                  </a:tcPr>
                </a:tc>
              </a:tr>
              <a:tr h="1370865">
                <a:tc vMerge="1">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ru-RU" altLang="ru-RU" sz="1600" b="0" i="0" u="none" strike="noStrike" cap="none" normalizeH="0" baseline="0" dirty="0" smtClean="0">
                        <a:ln>
                          <a:noFill/>
                        </a:ln>
                        <a:solidFill>
                          <a:schemeClr val="tx1"/>
                        </a:solidFill>
                        <a:effectLst/>
                        <a:latin typeface="Segoe UI Light" panose="020B0502040204020203" pitchFamily="34" charset="0"/>
                        <a:cs typeface="Segoe UI Light" panose="020B0502040204020203" pitchFamily="34" charset="0"/>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900" dirty="0" smtClean="0">
                          <a:solidFill>
                            <a:srgbClr val="D94026"/>
                          </a:solidFill>
                          <a:latin typeface="Segoe UI Light" panose="020B0502040204020203" pitchFamily="34" charset="0"/>
                          <a:cs typeface="Segoe UI Light" panose="020B0502040204020203" pitchFamily="34" charset="0"/>
                        </a:rPr>
                        <a:t>низкий</a:t>
                      </a:r>
                      <a:endParaRPr lang="ru-RU" sz="1900" dirty="0">
                        <a:solidFill>
                          <a:srgbClr val="D94026"/>
                        </a:solidFill>
                        <a:latin typeface="Segoe UI Light" panose="020B0502040204020203" pitchFamily="34" charset="0"/>
                        <a:cs typeface="Segoe UI Light" panose="020B0502040204020203" pitchFamily="34" charset="0"/>
                      </a:endParaRPr>
                    </a:p>
                  </a:txBody>
                  <a:tcPr vert="vert270">
                    <a:lnL w="12700" cap="flat" cmpd="sng" algn="ctr">
                      <a:solidFill>
                        <a:schemeClr val="tx1"/>
                      </a:solidFill>
                      <a:prstDash val="solid"/>
                      <a:round/>
                      <a:headEnd type="none" w="med" len="med"/>
                      <a:tailEnd type="none" w="med" len="med"/>
                    </a:lnL>
                    <a:lnR w="12700" cap="flat" cmpd="sng" algn="ctr">
                      <a:solidFill>
                        <a:srgbClr val="D9402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D94026"/>
                      </a:solidFill>
                      <a:prstDash val="solid"/>
                      <a:round/>
                      <a:headEnd type="none" w="med" len="med"/>
                      <a:tailEnd type="none" w="med" len="med"/>
                    </a:lnB>
                    <a:noFill/>
                  </a:tcPr>
                </a:tc>
                <a:tc rowSpan="3">
                  <a:txBody>
                    <a:bodyPr/>
                    <a:lstStyle/>
                    <a:p>
                      <a:pPr algn="ctr"/>
                      <a:r>
                        <a:rPr lang="ru-RU" sz="3200" dirty="0" smtClean="0">
                          <a:solidFill>
                            <a:schemeClr val="tx1"/>
                          </a:solidFill>
                          <a:latin typeface="Segoe UI Light" panose="020B0502040204020203" pitchFamily="34" charset="0"/>
                          <a:cs typeface="Segoe UI Light" panose="020B0502040204020203" pitchFamily="34" charset="0"/>
                        </a:rPr>
                        <a:t>(</a:t>
                      </a:r>
                      <a:r>
                        <a:rPr lang="ru-RU" sz="3200" dirty="0" err="1" smtClean="0">
                          <a:solidFill>
                            <a:schemeClr val="tx1"/>
                          </a:solidFill>
                          <a:latin typeface="Segoe UI Light" panose="020B0502040204020203" pitchFamily="34" charset="0"/>
                          <a:cs typeface="Segoe UI Light" panose="020B0502040204020203" pitchFamily="34" charset="0"/>
                        </a:rPr>
                        <a:t>о+з</a:t>
                      </a:r>
                      <a:r>
                        <a:rPr lang="ru-RU" sz="3200" dirty="0" smtClean="0">
                          <a:solidFill>
                            <a:schemeClr val="tx1"/>
                          </a:solidFill>
                          <a:latin typeface="Segoe UI Light" panose="020B0502040204020203" pitchFamily="34" charset="0"/>
                          <a:cs typeface="Segoe UI Light" panose="020B0502040204020203" pitchFamily="34" charset="0"/>
                        </a:rPr>
                        <a:t>)</a:t>
                      </a:r>
                      <a:endParaRPr lang="ru-RU" sz="3200" dirty="0">
                        <a:solidFill>
                          <a:schemeClr val="tx1"/>
                        </a:solidFill>
                        <a:latin typeface="Segoe UI Light" panose="020B0502040204020203" pitchFamily="34" charset="0"/>
                        <a:cs typeface="Segoe UI Light" panose="020B0502040204020203" pitchFamily="34" charset="0"/>
                      </a:endParaRPr>
                    </a:p>
                  </a:txBody>
                  <a:tcPr anchor="ctr">
                    <a:lnL w="12700" cap="flat" cmpd="sng" algn="ctr">
                      <a:solidFill>
                        <a:srgbClr val="D94026"/>
                      </a:solidFill>
                      <a:prstDash val="solid"/>
                      <a:round/>
                      <a:headEnd type="none" w="med" len="med"/>
                      <a:tailEnd type="none" w="med" len="med"/>
                    </a:lnL>
                    <a:lnR w="12700" cap="flat" cmpd="sng" algn="ctr">
                      <a:solidFill>
                        <a:srgbClr val="D94026"/>
                      </a:solidFill>
                      <a:prstDash val="solid"/>
                      <a:round/>
                      <a:headEnd type="none" w="med" len="med"/>
                      <a:tailEnd type="none" w="med" len="med"/>
                    </a:lnR>
                    <a:lnT w="12700" cap="flat" cmpd="sng" algn="ctr">
                      <a:solidFill>
                        <a:srgbClr val="D94026"/>
                      </a:solidFill>
                      <a:prstDash val="solid"/>
                      <a:round/>
                      <a:headEnd type="none" w="med" len="med"/>
                      <a:tailEnd type="none" w="med" len="med"/>
                    </a:lnT>
                    <a:lnB w="12700" cap="flat" cmpd="sng" algn="ctr">
                      <a:solidFill>
                        <a:srgbClr val="D94026"/>
                      </a:solidFill>
                      <a:prstDash val="solid"/>
                      <a:round/>
                      <a:headEnd type="none" w="med" len="med"/>
                      <a:tailEnd type="none" w="med" len="med"/>
                    </a:lnB>
                    <a:solidFill>
                      <a:srgbClr val="D94026"/>
                    </a:solidFill>
                  </a:tcPr>
                </a:tc>
                <a:tc>
                  <a:txBody>
                    <a:bodyPr/>
                    <a:lstStyle/>
                    <a:p>
                      <a:endParaRPr lang="ru-RU" sz="3200" dirty="0">
                        <a:latin typeface="Segoe UI Light" panose="020B0502040204020203" pitchFamily="34" charset="0"/>
                        <a:cs typeface="Segoe UI Light" panose="020B0502040204020203" pitchFamily="34" charset="0"/>
                      </a:endParaRPr>
                    </a:p>
                  </a:txBody>
                  <a:tcPr anchor="ctr">
                    <a:lnL w="12700" cap="flat" cmpd="sng" algn="ctr">
                      <a:solidFill>
                        <a:srgbClr val="D94026"/>
                      </a:solidFill>
                      <a:prstDash val="solid"/>
                      <a:round/>
                      <a:headEnd type="none" w="med" len="med"/>
                      <a:tailEnd type="none" w="med" len="med"/>
                    </a:lnL>
                    <a:lnR w="12700" cap="flat" cmpd="sng" algn="ctr">
                      <a:solidFill>
                        <a:srgbClr val="D94026"/>
                      </a:solidFill>
                      <a:prstDash val="solid"/>
                      <a:round/>
                      <a:headEnd type="none" w="med" len="med"/>
                      <a:tailEnd type="none" w="med" len="med"/>
                    </a:lnR>
                    <a:lnT w="12700" cap="flat" cmpd="sng" algn="ctr">
                      <a:solidFill>
                        <a:srgbClr val="D9402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3200" dirty="0" smtClean="0">
                          <a:solidFill>
                            <a:schemeClr val="tx1"/>
                          </a:solidFill>
                          <a:latin typeface="Segoe UI Light" panose="020B0502040204020203" pitchFamily="34" charset="0"/>
                          <a:cs typeface="Segoe UI Light" panose="020B0502040204020203" pitchFamily="34" charset="0"/>
                        </a:rPr>
                        <a:t>(</a:t>
                      </a:r>
                      <a:r>
                        <a:rPr lang="ru-RU" sz="3200" dirty="0" err="1" smtClean="0">
                          <a:solidFill>
                            <a:schemeClr val="tx1"/>
                          </a:solidFill>
                          <a:latin typeface="Segoe UI Light" panose="020B0502040204020203" pitchFamily="34" charset="0"/>
                          <a:cs typeface="Segoe UI Light" panose="020B0502040204020203" pitchFamily="34" charset="0"/>
                        </a:rPr>
                        <a:t>о+о</a:t>
                      </a:r>
                      <a:r>
                        <a:rPr lang="ru-RU" sz="3200" dirty="0" smtClean="0">
                          <a:solidFill>
                            <a:schemeClr val="tx1"/>
                          </a:solidFill>
                          <a:latin typeface="Segoe UI Light" panose="020B0502040204020203" pitchFamily="34" charset="0"/>
                          <a:cs typeface="Segoe UI Light" panose="020B0502040204020203" pitchFamily="34" charset="0"/>
                        </a:rPr>
                        <a:t>)</a:t>
                      </a:r>
                      <a:endParaRPr lang="ru-RU" sz="3200" dirty="0">
                        <a:solidFill>
                          <a:schemeClr val="tx1"/>
                        </a:solidFill>
                        <a:latin typeface="Segoe UI Light" panose="020B0502040204020203" pitchFamily="34" charset="0"/>
                        <a:cs typeface="Segoe UI Light" panose="020B0502040204020203" pitchFamily="34" charset="0"/>
                      </a:endParaRPr>
                    </a:p>
                  </a:txBody>
                  <a:tcPr anchor="ctr">
                    <a:lnL w="12700" cap="flat" cmpd="sng" algn="ctr">
                      <a:solidFill>
                        <a:srgbClr val="D94026"/>
                      </a:solidFill>
                      <a:prstDash val="solid"/>
                      <a:round/>
                      <a:headEnd type="none" w="med" len="med"/>
                      <a:tailEnd type="none" w="med" len="med"/>
                    </a:lnL>
                    <a:lnR w="12700" cap="flat" cmpd="sng" algn="ctr">
                      <a:solidFill>
                        <a:srgbClr val="D94026"/>
                      </a:solidFill>
                      <a:prstDash val="solid"/>
                      <a:round/>
                      <a:headEnd type="none" w="med" len="med"/>
                      <a:tailEnd type="none" w="med" len="med"/>
                    </a:lnR>
                    <a:lnT w="12700" cap="flat" cmpd="sng" algn="ctr">
                      <a:solidFill>
                        <a:srgbClr val="D94026"/>
                      </a:solidFill>
                      <a:prstDash val="solid"/>
                      <a:round/>
                      <a:headEnd type="none" w="med" len="med"/>
                      <a:tailEnd type="none" w="med" len="med"/>
                    </a:lnT>
                    <a:lnB w="12700" cap="flat" cmpd="sng" algn="ctr">
                      <a:solidFill>
                        <a:srgbClr val="D94026"/>
                      </a:solidFill>
                      <a:prstDash val="solid"/>
                      <a:round/>
                      <a:headEnd type="none" w="med" len="med"/>
                      <a:tailEnd type="none" w="med" len="med"/>
                    </a:lnB>
                    <a:solidFill>
                      <a:srgbClr val="D94026"/>
                    </a:solidFill>
                  </a:tcPr>
                </a:tc>
              </a:tr>
              <a:tr h="1370865">
                <a:tc vMerge="1">
                  <a:txBody>
                    <a:bodyPr/>
                    <a:lstStyle/>
                    <a:p>
                      <a:endParaRPr lang="ru-RU" dirty="0"/>
                    </a:p>
                  </a:txBody>
                  <a:tcPr/>
                </a:tc>
                <a:tc>
                  <a:txBody>
                    <a:bodyPr/>
                    <a:lstStyle/>
                    <a:p>
                      <a:pPr algn="ctr"/>
                      <a:r>
                        <a:rPr lang="ru-RU" sz="1900" dirty="0" smtClean="0">
                          <a:solidFill>
                            <a:srgbClr val="D94026"/>
                          </a:solidFill>
                          <a:latin typeface="Segoe UI Light" panose="020B0502040204020203" pitchFamily="34" charset="0"/>
                          <a:cs typeface="Segoe UI Light" panose="020B0502040204020203" pitchFamily="34" charset="0"/>
                        </a:rPr>
                        <a:t>средний</a:t>
                      </a:r>
                      <a:endParaRPr lang="ru-RU" sz="1900" dirty="0">
                        <a:solidFill>
                          <a:srgbClr val="D94026"/>
                        </a:solidFill>
                        <a:latin typeface="Segoe UI Light" panose="020B0502040204020203" pitchFamily="34" charset="0"/>
                        <a:cs typeface="Segoe UI Light" panose="020B0502040204020203" pitchFamily="34" charset="0"/>
                      </a:endParaRPr>
                    </a:p>
                  </a:txBody>
                  <a:tcPr vert="vert270">
                    <a:lnL w="12700" cap="flat" cmpd="sng" algn="ctr">
                      <a:solidFill>
                        <a:schemeClr val="tx1"/>
                      </a:solidFill>
                      <a:prstDash val="solid"/>
                      <a:round/>
                      <a:headEnd type="none" w="med" len="med"/>
                      <a:tailEnd type="none" w="med" len="med"/>
                    </a:lnL>
                    <a:lnR w="12700" cap="flat" cmpd="sng" algn="ctr">
                      <a:solidFill>
                        <a:srgbClr val="D94026"/>
                      </a:solidFill>
                      <a:prstDash val="solid"/>
                      <a:round/>
                      <a:headEnd type="none" w="med" len="med"/>
                      <a:tailEnd type="none" w="med" len="med"/>
                    </a:lnR>
                    <a:lnT w="12700" cap="flat" cmpd="sng" algn="ctr">
                      <a:solidFill>
                        <a:srgbClr val="D94026"/>
                      </a:solidFill>
                      <a:prstDash val="solid"/>
                      <a:round/>
                      <a:headEnd type="none" w="med" len="med"/>
                      <a:tailEnd type="none" w="med" len="med"/>
                    </a:lnT>
                    <a:lnB w="12700" cap="flat" cmpd="sng" algn="ctr">
                      <a:solidFill>
                        <a:srgbClr val="D94026"/>
                      </a:solidFill>
                      <a:prstDash val="solid"/>
                      <a:round/>
                      <a:headEnd type="none" w="med" len="med"/>
                      <a:tailEnd type="none" w="med" len="med"/>
                    </a:lnB>
                    <a:noFill/>
                  </a:tcPr>
                </a:tc>
                <a:tc vMerge="1">
                  <a:txBody>
                    <a:bodyPr/>
                    <a:lstStyle/>
                    <a:p>
                      <a:endParaRPr lang="ru-RU" dirty="0">
                        <a:latin typeface="Segoe UI Light" panose="020B0502040204020203" pitchFamily="34" charset="0"/>
                        <a:cs typeface="Segoe UI Light" panose="020B0502040204020203" pitchFamily="34" charset="0"/>
                      </a:endParaRPr>
                    </a:p>
                  </a:txBody>
                  <a:tcPr>
                    <a:lnL w="12700" cap="flat" cmpd="sng" algn="ctr">
                      <a:solidFill>
                        <a:srgbClr val="D94026"/>
                      </a:solidFill>
                      <a:prstDash val="solid"/>
                      <a:round/>
                      <a:headEnd type="none" w="med" len="med"/>
                      <a:tailEnd type="none" w="med" len="med"/>
                    </a:lnL>
                    <a:lnR w="12700" cap="flat" cmpd="sng" algn="ctr">
                      <a:solidFill>
                        <a:srgbClr val="D94026"/>
                      </a:solidFill>
                      <a:prstDash val="solid"/>
                      <a:round/>
                      <a:headEnd type="none" w="med" len="med"/>
                      <a:tailEnd type="none" w="med" len="med"/>
                    </a:lnR>
                    <a:lnT w="12700" cap="flat" cmpd="sng" algn="ctr">
                      <a:solidFill>
                        <a:srgbClr val="D94026"/>
                      </a:solidFill>
                      <a:prstDash val="solid"/>
                      <a:round/>
                      <a:headEnd type="none" w="med" len="med"/>
                      <a:tailEnd type="none" w="med" len="med"/>
                    </a:lnT>
                    <a:lnB w="12700" cap="flat" cmpd="sng" algn="ctr">
                      <a:solidFill>
                        <a:srgbClr val="D94026"/>
                      </a:solidFill>
                      <a:prstDash val="solid"/>
                      <a:round/>
                      <a:headEnd type="none" w="med" len="med"/>
                      <a:tailEnd type="none" w="med" len="med"/>
                    </a:lnB>
                    <a:noFill/>
                  </a:tcPr>
                </a:tc>
                <a:tc gridSpan="2">
                  <a:txBody>
                    <a:bodyPr/>
                    <a:lstStyle/>
                    <a:p>
                      <a:pPr algn="ctr"/>
                      <a:r>
                        <a:rPr lang="ru-RU" sz="3200" dirty="0" smtClean="0">
                          <a:solidFill>
                            <a:srgbClr val="D94026"/>
                          </a:solidFill>
                          <a:latin typeface="Segoe UI Light" panose="020B0502040204020203" pitchFamily="34" charset="0"/>
                          <a:cs typeface="Segoe UI Light" panose="020B0502040204020203" pitchFamily="34" charset="0"/>
                        </a:rPr>
                        <a:t>(</a:t>
                      </a:r>
                      <a:r>
                        <a:rPr lang="ru-RU" sz="3200" dirty="0" err="1" smtClean="0">
                          <a:solidFill>
                            <a:srgbClr val="D94026"/>
                          </a:solidFill>
                          <a:latin typeface="Segoe UI Light" panose="020B0502040204020203" pitchFamily="34" charset="0"/>
                          <a:cs typeface="Segoe UI Light" panose="020B0502040204020203" pitchFamily="34" charset="0"/>
                        </a:rPr>
                        <a:t>з+о</a:t>
                      </a:r>
                      <a:r>
                        <a:rPr lang="ru-RU" sz="3200" dirty="0" smtClean="0">
                          <a:solidFill>
                            <a:srgbClr val="D94026"/>
                          </a:solidFill>
                          <a:latin typeface="Segoe UI Light" panose="020B0502040204020203" pitchFamily="34" charset="0"/>
                          <a:cs typeface="Segoe UI Light" panose="020B0502040204020203" pitchFamily="34" charset="0"/>
                        </a:rPr>
                        <a:t>)</a:t>
                      </a:r>
                      <a:endParaRPr lang="ru-RU" sz="3200" dirty="0">
                        <a:solidFill>
                          <a:srgbClr val="D94026"/>
                        </a:solidFill>
                        <a:latin typeface="Segoe UI Light" panose="020B0502040204020203" pitchFamily="34" charset="0"/>
                        <a:cs typeface="Segoe UI Light" panose="020B0502040204020203" pitchFamily="34" charset="0"/>
                      </a:endParaRPr>
                    </a:p>
                  </a:txBody>
                  <a:tcPr anchor="ctr">
                    <a:lnL w="12700" cap="flat" cmpd="sng" algn="ctr">
                      <a:solidFill>
                        <a:srgbClr val="D94026"/>
                      </a:solidFill>
                      <a:prstDash val="solid"/>
                      <a:round/>
                      <a:headEnd type="none" w="med" len="med"/>
                      <a:tailEnd type="none" w="med" len="med"/>
                    </a:lnL>
                    <a:lnR w="12700" cap="flat" cmpd="sng" algn="ctr">
                      <a:solidFill>
                        <a:srgbClr val="D9402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dirty="0">
                        <a:latin typeface="Segoe UI Light" panose="020B0502040204020203" pitchFamily="34" charset="0"/>
                        <a:cs typeface="Segoe UI Light" panose="020B0502040204020203" pitchFamily="34" charset="0"/>
                      </a:endParaRPr>
                    </a:p>
                  </a:txBody>
                  <a:tcPr anchor="ctr">
                    <a:lnL w="12700" cap="flat" cmpd="sng" algn="ctr">
                      <a:solidFill>
                        <a:srgbClr val="D94026"/>
                      </a:solidFill>
                      <a:prstDash val="solid"/>
                      <a:round/>
                      <a:headEnd type="none" w="med" len="med"/>
                      <a:tailEnd type="none" w="med" len="med"/>
                    </a:lnL>
                    <a:lnR w="12700" cap="flat" cmpd="sng" algn="ctr">
                      <a:solidFill>
                        <a:srgbClr val="D94026"/>
                      </a:solidFill>
                      <a:prstDash val="solid"/>
                      <a:round/>
                      <a:headEnd type="none" w="med" len="med"/>
                      <a:tailEnd type="none" w="med" len="med"/>
                    </a:lnR>
                    <a:lnT w="12700" cap="flat" cmpd="sng" algn="ctr">
                      <a:solidFill>
                        <a:srgbClr val="D94026"/>
                      </a:solidFill>
                      <a:prstDash val="solid"/>
                      <a:round/>
                      <a:headEnd type="none" w="med" len="med"/>
                      <a:tailEnd type="none" w="med" len="med"/>
                    </a:lnT>
                    <a:lnB w="12700" cap="flat" cmpd="sng" algn="ctr">
                      <a:solidFill>
                        <a:srgbClr val="D94026"/>
                      </a:solidFill>
                      <a:prstDash val="solid"/>
                      <a:round/>
                      <a:headEnd type="none" w="med" len="med"/>
                      <a:tailEnd type="none" w="med" len="med"/>
                    </a:lnB>
                    <a:noFill/>
                  </a:tcPr>
                </a:tc>
              </a:tr>
              <a:tr h="1370865">
                <a:tc vMerge="1">
                  <a:txBody>
                    <a:bodyPr/>
                    <a:lstStyle/>
                    <a:p>
                      <a:endParaRPr lang="ru-RU" dirty="0"/>
                    </a:p>
                  </a:txBody>
                  <a:tcPr/>
                </a:tc>
                <a:tc>
                  <a:txBody>
                    <a:bodyPr/>
                    <a:lstStyle/>
                    <a:p>
                      <a:pPr algn="ctr"/>
                      <a:r>
                        <a:rPr lang="ru-RU" sz="1900" dirty="0" smtClean="0">
                          <a:solidFill>
                            <a:srgbClr val="D94026"/>
                          </a:solidFill>
                          <a:latin typeface="Segoe UI Light" panose="020B0502040204020203" pitchFamily="34" charset="0"/>
                          <a:cs typeface="Segoe UI Light" panose="020B0502040204020203" pitchFamily="34" charset="0"/>
                        </a:rPr>
                        <a:t>высокий</a:t>
                      </a:r>
                      <a:endParaRPr lang="ru-RU" sz="1900" dirty="0">
                        <a:solidFill>
                          <a:srgbClr val="D94026"/>
                        </a:solidFill>
                        <a:latin typeface="Segoe UI Light" panose="020B0502040204020203" pitchFamily="34" charset="0"/>
                        <a:cs typeface="Segoe UI Light" panose="020B0502040204020203" pitchFamily="34" charset="0"/>
                      </a:endParaRPr>
                    </a:p>
                  </a:txBody>
                  <a:tcPr vert="vert270">
                    <a:lnL w="12700" cap="flat" cmpd="sng" algn="ctr">
                      <a:solidFill>
                        <a:schemeClr val="tx1"/>
                      </a:solidFill>
                      <a:prstDash val="solid"/>
                      <a:round/>
                      <a:headEnd type="none" w="med" len="med"/>
                      <a:tailEnd type="none" w="med" len="med"/>
                    </a:lnL>
                    <a:lnR w="12700" cap="flat" cmpd="sng" algn="ctr">
                      <a:solidFill>
                        <a:srgbClr val="D94026"/>
                      </a:solidFill>
                      <a:prstDash val="solid"/>
                      <a:round/>
                      <a:headEnd type="none" w="med" len="med"/>
                      <a:tailEnd type="none" w="med" len="med"/>
                    </a:lnR>
                    <a:lnT w="12700" cap="flat" cmpd="sng" algn="ctr">
                      <a:solidFill>
                        <a:srgbClr val="D94026"/>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ru-RU" dirty="0">
                        <a:latin typeface="Segoe UI Light" panose="020B0502040204020203" pitchFamily="34" charset="0"/>
                        <a:cs typeface="Segoe UI Light" panose="020B0502040204020203" pitchFamily="34" charset="0"/>
                      </a:endParaRPr>
                    </a:p>
                  </a:txBody>
                  <a:tcPr>
                    <a:lnL w="12700" cap="flat" cmpd="sng" algn="ctr">
                      <a:solidFill>
                        <a:srgbClr val="D94026"/>
                      </a:solidFill>
                      <a:prstDash val="solid"/>
                      <a:round/>
                      <a:headEnd type="none" w="med" len="med"/>
                      <a:tailEnd type="none" w="med" len="med"/>
                    </a:lnL>
                    <a:lnR w="12700" cap="flat" cmpd="sng" algn="ctr">
                      <a:solidFill>
                        <a:srgbClr val="D94026"/>
                      </a:solidFill>
                      <a:prstDash val="solid"/>
                      <a:round/>
                      <a:headEnd type="none" w="med" len="med"/>
                      <a:tailEnd type="none" w="med" len="med"/>
                    </a:lnR>
                    <a:lnT w="12700" cap="flat" cmpd="sng" algn="ctr">
                      <a:solidFill>
                        <a:srgbClr val="D94026"/>
                      </a:solidFill>
                      <a:prstDash val="solid"/>
                      <a:round/>
                      <a:headEnd type="none" w="med" len="med"/>
                      <a:tailEnd type="none" w="med" len="med"/>
                    </a:lnT>
                    <a:lnB w="12700" cap="flat" cmpd="sng" algn="ctr">
                      <a:solidFill>
                        <a:srgbClr val="D94026"/>
                      </a:solidFill>
                      <a:prstDash val="solid"/>
                      <a:round/>
                      <a:headEnd type="none" w="med" len="med"/>
                      <a:tailEnd type="none" w="med" len="med"/>
                    </a:lnB>
                    <a:noFill/>
                  </a:tcPr>
                </a:tc>
                <a:tc>
                  <a:txBody>
                    <a:bodyPr/>
                    <a:lstStyle/>
                    <a:p>
                      <a:endParaRPr lang="ru-RU" sz="1900" dirty="0">
                        <a:latin typeface="Segoe UI Light" panose="020B0502040204020203" pitchFamily="34" charset="0"/>
                        <a:cs typeface="Segoe UI Light" panose="020B0502040204020203" pitchFamily="34" charset="0"/>
                      </a:endParaRPr>
                    </a:p>
                  </a:txBody>
                  <a:tcPr anchor="ctr">
                    <a:lnL w="12700" cap="flat" cmpd="sng" algn="ctr">
                      <a:solidFill>
                        <a:srgbClr val="D94026"/>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D94026"/>
                      </a:solidFill>
                      <a:prstDash val="solid"/>
                      <a:round/>
                      <a:headEnd type="none" w="med" len="med"/>
                      <a:tailEnd type="none" w="med" len="med"/>
                    </a:lnB>
                    <a:noFill/>
                  </a:tcPr>
                </a:tc>
                <a:tc>
                  <a:txBody>
                    <a:bodyPr/>
                    <a:lstStyle/>
                    <a:p>
                      <a:endParaRPr lang="ru-RU" sz="1900" dirty="0">
                        <a:latin typeface="Segoe UI Light" panose="020B0502040204020203" pitchFamily="34" charset="0"/>
                        <a:cs typeface="Segoe UI Light"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rgbClr val="D9402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D94026"/>
                      </a:solidFill>
                      <a:prstDash val="solid"/>
                      <a:round/>
                      <a:headEnd type="none" w="med" len="med"/>
                      <a:tailEnd type="none" w="med" len="med"/>
                    </a:lnB>
                    <a:noFill/>
                  </a:tcPr>
                </a:tc>
              </a:tr>
            </a:tbl>
          </a:graphicData>
        </a:graphic>
      </p:graphicFrame>
    </p:spTree>
    <p:custDataLst>
      <p:custData r:id="rId1"/>
      <p:tags r:id="rId2"/>
    </p:custDataLst>
    <p:extLst>
      <p:ext uri="{BB962C8B-B14F-4D97-AF65-F5344CB8AC3E}">
        <p14:creationId xmlns:p14="http://schemas.microsoft.com/office/powerpoint/2010/main" val="326131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night"/>
          <p:cNvPicPr>
            <a:picLocks noChangeAspect="1"/>
          </p:cNvPicPr>
          <p:nvPr/>
        </p:nvPicPr>
        <p:blipFill>
          <a:blip r:embed="rId2"/>
          <a:srcRect b="32014"/>
          <a:stretch>
            <a:fillRect/>
          </a:stretch>
        </p:blipFill>
        <p:spPr bwMode="auto">
          <a:xfrm>
            <a:off x="-14279" y="-16565"/>
            <a:ext cx="12201518" cy="5516940"/>
          </a:xfrm>
          <a:prstGeom prst="rect">
            <a:avLst/>
          </a:prstGeom>
          <a:noFill/>
          <a:ln w="9525">
            <a:noFill/>
            <a:miter lim="800000"/>
            <a:headEnd/>
            <a:tailEnd/>
          </a:ln>
        </p:spPr>
      </p:pic>
      <p:pic>
        <p:nvPicPr>
          <p:cNvPr id="4" name="dawn"/>
          <p:cNvPicPr>
            <a:picLocks noChangeAspect="1"/>
          </p:cNvPicPr>
          <p:nvPr/>
        </p:nvPicPr>
        <p:blipFill>
          <a:blip r:embed="rId3"/>
          <a:srcRect b="31835"/>
          <a:stretch>
            <a:fillRect/>
          </a:stretch>
        </p:blipFill>
        <p:spPr bwMode="auto">
          <a:xfrm>
            <a:off x="-14279" y="-16565"/>
            <a:ext cx="12201518" cy="5531451"/>
          </a:xfrm>
          <a:prstGeom prst="rect">
            <a:avLst/>
          </a:prstGeom>
          <a:noFill/>
          <a:ln w="9525">
            <a:noFill/>
            <a:miter lim="800000"/>
            <a:headEnd/>
            <a:tailEnd/>
          </a:ln>
        </p:spPr>
      </p:pic>
      <p:pic>
        <p:nvPicPr>
          <p:cNvPr id="7" name="day"/>
          <p:cNvPicPr>
            <a:picLocks noChangeAspect="1"/>
          </p:cNvPicPr>
          <p:nvPr/>
        </p:nvPicPr>
        <p:blipFill>
          <a:blip r:embed="rId4"/>
          <a:srcRect b="31835"/>
          <a:stretch>
            <a:fillRect/>
          </a:stretch>
        </p:blipFill>
        <p:spPr bwMode="auto">
          <a:xfrm>
            <a:off x="-14279" y="-16565"/>
            <a:ext cx="12201518" cy="5531451"/>
          </a:xfrm>
          <a:prstGeom prst="rect">
            <a:avLst/>
          </a:prstGeom>
          <a:noFill/>
          <a:ln w="9525">
            <a:noFill/>
            <a:miter lim="800000"/>
            <a:headEnd/>
            <a:tailEnd/>
          </a:ln>
        </p:spPr>
      </p:pic>
      <p:sp>
        <p:nvSpPr>
          <p:cNvPr id="8" name="Rounded Rectangle 7"/>
          <p:cNvSpPr/>
          <p:nvPr/>
        </p:nvSpPr>
        <p:spPr bwMode="auto">
          <a:xfrm>
            <a:off x="4147565" y="430994"/>
            <a:ext cx="7190803" cy="4024852"/>
          </a:xfrm>
          <a:prstGeom prst="roundRect">
            <a:avLst>
              <a:gd name="adj" fmla="val 0"/>
            </a:avLst>
          </a:prstGeom>
          <a:blipFill dpi="0" rotWithShape="1">
            <a:blip r:embed="rId5">
              <a:alphaModFix amt="25000"/>
              <a:extLst>
                <a:ext uri="{28A0092B-C50C-407E-A947-70E740481C1C}">
                  <a14:useLocalDpi xmlns:a14="http://schemas.microsoft.com/office/drawing/2010/main" val="0"/>
                </a:ext>
              </a:extLst>
            </a:blip>
            <a:srcRect/>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91400" tIns="45701" rIns="91400" bIns="45701" anchor="ctr"/>
          <a:lstStyle/>
          <a:p>
            <a:pPr algn="ctr" defTabSz="913711">
              <a:defRPr/>
            </a:pPr>
            <a:endParaRPr lang="en-US" sz="2399" dirty="0">
              <a:gradFill>
                <a:gsLst>
                  <a:gs pos="0">
                    <a:srgbClr val="FFFFFF"/>
                  </a:gs>
                  <a:gs pos="100000">
                    <a:srgbClr val="FFFFFF"/>
                  </a:gs>
                </a:gsLst>
                <a:lin ang="5400000" scaled="0"/>
              </a:gradFill>
            </a:endParaRPr>
          </a:p>
        </p:txBody>
      </p:sp>
      <p:sp>
        <p:nvSpPr>
          <p:cNvPr id="11" name="Rounded Rectangle 10"/>
          <p:cNvSpPr/>
          <p:nvPr/>
        </p:nvSpPr>
        <p:spPr bwMode="auto">
          <a:xfrm flipH="1">
            <a:off x="978980" y="1519738"/>
            <a:ext cx="4483939" cy="2510771"/>
          </a:xfrm>
          <a:prstGeom prst="roundRect">
            <a:avLst>
              <a:gd name="adj" fmla="val 0"/>
            </a:avLst>
          </a:prstGeom>
          <a:blipFill dpi="0" rotWithShape="1">
            <a:blip r:embed="rId5">
              <a:alphaModFix amt="55000"/>
              <a:extLst>
                <a:ext uri="{28A0092B-C50C-407E-A947-70E740481C1C}">
                  <a14:useLocalDpi xmlns:a14="http://schemas.microsoft.com/office/drawing/2010/main" val="0"/>
                </a:ext>
              </a:extLst>
            </a:blip>
            <a:srcRect/>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91400" tIns="45701" rIns="91400" bIns="45701" anchor="ctr"/>
          <a:lstStyle/>
          <a:p>
            <a:pPr algn="ctr" defTabSz="913711">
              <a:defRPr/>
            </a:pPr>
            <a:endParaRPr lang="en-US" sz="2399" dirty="0">
              <a:gradFill>
                <a:gsLst>
                  <a:gs pos="0">
                    <a:srgbClr val="FFFFFF"/>
                  </a:gs>
                  <a:gs pos="100000">
                    <a:srgbClr val="FFFFFF"/>
                  </a:gs>
                </a:gsLst>
                <a:lin ang="5400000" scaled="0"/>
              </a:gradFill>
            </a:endParaRPr>
          </a:p>
        </p:txBody>
      </p:sp>
      <p:pic>
        <p:nvPicPr>
          <p:cNvPr id="12" name="Рисунок 11"/>
          <p:cNvPicPr>
            <a:picLocks noChangeAspect="1"/>
          </p:cNvPicPr>
          <p:nvPr/>
        </p:nvPicPr>
        <p:blipFill rotWithShape="1">
          <a:blip r:embed="rId6">
            <a:extLst>
              <a:ext uri="{28A0092B-C50C-407E-A947-70E740481C1C}">
                <a14:useLocalDpi xmlns:a14="http://schemas.microsoft.com/office/drawing/2010/main" val="0"/>
              </a:ext>
            </a:extLst>
          </a:blip>
          <a:srcRect t="4370" b="8622"/>
          <a:stretch/>
        </p:blipFill>
        <p:spPr>
          <a:xfrm>
            <a:off x="9323801" y="4036629"/>
            <a:ext cx="2673932" cy="2664447"/>
          </a:xfrm>
          <a:prstGeom prst="rect">
            <a:avLst/>
          </a:prstGeom>
          <a:ln w="57150">
            <a:solidFill>
              <a:schemeClr val="bg1"/>
            </a:solidFill>
          </a:ln>
        </p:spPr>
      </p:pic>
      <p:sp>
        <p:nvSpPr>
          <p:cNvPr id="13" name="Content Placeholder 2"/>
          <p:cNvSpPr txBox="1">
            <a:spLocks/>
          </p:cNvSpPr>
          <p:nvPr/>
        </p:nvSpPr>
        <p:spPr bwMode="auto">
          <a:xfrm>
            <a:off x="1588" y="5685509"/>
            <a:ext cx="9132706" cy="11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lnSpc>
                <a:spcPct val="80000"/>
              </a:lnSpc>
              <a:spcBef>
                <a:spcPct val="0"/>
              </a:spcBef>
              <a:spcAft>
                <a:spcPts val="900"/>
              </a:spcAft>
              <a:buSzPct val="90000"/>
              <a:buNone/>
            </a:pPr>
            <a:r>
              <a:rPr lang="ru-RU" altLang="en-US" sz="4799" b="1" dirty="0">
                <a:solidFill>
                  <a:srgbClr val="002060"/>
                </a:solidFill>
                <a:latin typeface="Segoe UI Light" panose="020B0502040204020203" pitchFamily="34" charset="0"/>
                <a:ea typeface="Segoe Light"/>
                <a:cs typeface="Segoe Light"/>
              </a:rPr>
              <a:t>Владимир Соловьев</a:t>
            </a:r>
          </a:p>
          <a:p>
            <a:pPr>
              <a:lnSpc>
                <a:spcPct val="80000"/>
              </a:lnSpc>
              <a:spcBef>
                <a:spcPct val="0"/>
              </a:spcBef>
              <a:spcAft>
                <a:spcPts val="900"/>
              </a:spcAft>
              <a:buSzPct val="90000"/>
              <a:buNone/>
            </a:pPr>
            <a:r>
              <a:rPr lang="en-US" altLang="en-US" sz="3499" b="1" dirty="0">
                <a:solidFill>
                  <a:srgbClr val="0070C0"/>
                </a:solidFill>
                <a:latin typeface="Segoe UI Light" panose="020B0502040204020203" pitchFamily="34" charset="0"/>
                <a:ea typeface="Segoe Light"/>
                <a:cs typeface="Segoe Light"/>
              </a:rPr>
              <a:t>    </a:t>
            </a:r>
            <a:r>
              <a:rPr lang="en-US" altLang="en-US" sz="3499" b="1" dirty="0">
                <a:solidFill>
                  <a:srgbClr val="002060"/>
                </a:solidFill>
                <a:latin typeface="Segoe UI Light" panose="020B0502040204020203" pitchFamily="34" charset="0"/>
                <a:ea typeface="Segoe Light"/>
                <a:cs typeface="Segoe Light"/>
              </a:rPr>
              <a:t>visoloviev@ya.ru</a:t>
            </a:r>
            <a:r>
              <a:rPr lang="en-US" altLang="en-US" sz="3499" b="1" dirty="0">
                <a:solidFill>
                  <a:srgbClr val="0070C0"/>
                </a:solidFill>
                <a:latin typeface="Segoe UI Light" panose="020B0502040204020203" pitchFamily="34" charset="0"/>
                <a:ea typeface="Segoe Light"/>
                <a:cs typeface="Segoe Light"/>
              </a:rPr>
              <a:t>     </a:t>
            </a:r>
            <a:r>
              <a:rPr lang="en-US" altLang="en-US" sz="3499" b="1" dirty="0">
                <a:solidFill>
                  <a:srgbClr val="002060"/>
                </a:solidFill>
                <a:latin typeface="Segoe UI Light" panose="020B0502040204020203" pitchFamily="34" charset="0"/>
                <a:ea typeface="Segoe Light"/>
                <a:cs typeface="Segoe Light"/>
              </a:rPr>
              <a:t>linkedin.com/in/visoloviev</a:t>
            </a:r>
            <a:r>
              <a:rPr lang="en-US" altLang="en-US" sz="3499" b="1" dirty="0">
                <a:solidFill>
                  <a:srgbClr val="0070C0"/>
                </a:solidFill>
                <a:latin typeface="Segoe UI Light" panose="020B0502040204020203" pitchFamily="34" charset="0"/>
                <a:ea typeface="Segoe Light"/>
                <a:cs typeface="Segoe Light"/>
              </a:rPr>
              <a:t>       </a:t>
            </a:r>
            <a:endParaRPr lang="ru-RU" altLang="en-US" sz="3499" b="1" dirty="0">
              <a:solidFill>
                <a:srgbClr val="FF0000"/>
              </a:solidFill>
              <a:latin typeface="Segoe UI Light" panose="020B0502040204020203" pitchFamily="34" charset="0"/>
              <a:ea typeface="Segoe Light"/>
              <a:cs typeface="Segoe Light"/>
            </a:endParaRPr>
          </a:p>
        </p:txBody>
      </p:sp>
      <p:pic>
        <p:nvPicPr>
          <p:cNvPr id="14" name="Рисунок 13" descr="LinkedIn-Logo.png"/>
          <p:cNvPicPr>
            <a:picLocks noChangeAspect="1"/>
          </p:cNvPicPr>
          <p:nvPr/>
        </p:nvPicPr>
        <p:blipFill>
          <a:blip r:embed="rId7"/>
          <a:stretch>
            <a:fillRect/>
          </a:stretch>
        </p:blipFill>
        <p:spPr>
          <a:xfrm>
            <a:off x="3779809" y="6368504"/>
            <a:ext cx="393380" cy="394034"/>
          </a:xfrm>
          <a:prstGeom prst="rect">
            <a:avLst/>
          </a:prstGeom>
        </p:spPr>
      </p:pic>
      <p:pic>
        <p:nvPicPr>
          <p:cNvPr id="15" name="Рисунок 14"/>
          <p:cNvPicPr>
            <a:picLocks noChangeAspect="1"/>
          </p:cNvPicPr>
          <p:nvPr/>
        </p:nvPicPr>
        <p:blipFill>
          <a:blip r:embed="rId8"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a:off x="47157" y="6393896"/>
            <a:ext cx="393597" cy="393597"/>
          </a:xfrm>
          <a:prstGeom prst="rect">
            <a:avLst/>
          </a:prstGeom>
        </p:spPr>
      </p:pic>
    </p:spTree>
    <p:extLst>
      <p:ext uri="{BB962C8B-B14F-4D97-AF65-F5344CB8AC3E}">
        <p14:creationId xmlns:p14="http://schemas.microsoft.com/office/powerpoint/2010/main" val="1980702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500"/>
                                        <p:tgtEl>
                                          <p:spTgt spid="4"/>
                                        </p:tgtEl>
                                      </p:cBhvr>
                                    </p:animEffect>
                                  </p:childTnLst>
                                </p:cTn>
                              </p:par>
                            </p:childTnLst>
                          </p:cTn>
                        </p:par>
                        <p:par>
                          <p:cTn id="8" fill="hold" nodeType="afterGroup">
                            <p:stCondLst>
                              <p:cond delay="4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3500"/>
                                        <p:tgtEl>
                                          <p:spTgt spid="8"/>
                                        </p:tgtEl>
                                      </p:cBhvr>
                                    </p:animEffect>
                                  </p:childTnLst>
                                </p:cTn>
                              </p:par>
                              <p:par>
                                <p:cTn id="15" presetID="42" presetClass="path" presetSubtype="0" decel="49000" fill="hold" grpId="1" nodeType="withEffect">
                                  <p:stCondLst>
                                    <p:cond delay="0"/>
                                  </p:stCondLst>
                                  <p:childTnLst>
                                    <p:animMotion origin="layout" path="M 3.75E-6 0 L 0.02799 -0.02222 " pathEditMode="relative" rAng="0" ptsTypes="AA">
                                      <p:cBhvr>
                                        <p:cTn id="16" dur="16000" fill="hold"/>
                                        <p:tgtEl>
                                          <p:spTgt spid="8"/>
                                        </p:tgtEl>
                                        <p:attrNameLst>
                                          <p:attrName>ppt_x</p:attrName>
                                          <p:attrName>ppt_y</p:attrName>
                                        </p:attrNameLst>
                                      </p:cBhvr>
                                      <p:rCtr x="14" y="-11"/>
                                    </p:animMotion>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3500"/>
                                        <p:tgtEl>
                                          <p:spTgt spid="11"/>
                                        </p:tgtEl>
                                      </p:cBhvr>
                                    </p:animEffect>
                                  </p:childTnLst>
                                </p:cTn>
                              </p:par>
                              <p:par>
                                <p:cTn id="20" presetID="42" presetClass="path" presetSubtype="0" decel="100000" fill="hold" grpId="1" nodeType="withEffect">
                                  <p:stCondLst>
                                    <p:cond delay="0"/>
                                  </p:stCondLst>
                                  <p:childTnLst>
                                    <p:animMotion origin="layout" path="M 1.45833E-6 3.7037E-7 L 0.02109 3.7037E-7 " pathEditMode="relative" rAng="0" ptsTypes="AA">
                                      <p:cBhvr>
                                        <p:cTn id="21" dur="14900" fill="hold"/>
                                        <p:tgtEl>
                                          <p:spTgt spid="11"/>
                                        </p:tgtEl>
                                        <p:attrNameLst>
                                          <p:attrName>ppt_x</p:attrName>
                                          <p:attrName>ppt_y</p:attrName>
                                        </p:attrNameLst>
                                      </p:cBhvr>
                                      <p:rCtr x="11" y="0"/>
                                    </p:animMotion>
                                  </p:childTnLst>
                                </p:cTn>
                              </p:par>
                              <p:par>
                                <p:cTn id="22" presetID="6" presetClass="emph" presetSubtype="0" fill="hold" grpId="2" nodeType="withEffect">
                                  <p:stCondLst>
                                    <p:cond delay="0"/>
                                  </p:stCondLst>
                                  <p:childTnLst>
                                    <p:animScale>
                                      <p:cBhvr>
                                        <p:cTn id="23" dur="15000" fill="hold"/>
                                        <p:tgtEl>
                                          <p:spTgt spid="11"/>
                                        </p:tgtEl>
                                      </p:cBhvr>
                                      <p:by x="85000" y="8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1" grpId="1" animBg="1"/>
      <p:bldP spid="11"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Технологическая революция</a:t>
            </a:r>
            <a:endParaRPr lang="en-US" sz="3599" dirty="0">
              <a:latin typeface="Segoe UI Light" panose="020B0502040204020203" pitchFamily="34" charset="0"/>
              <a:cs typeface="Segoe UI Light" panose="020B0502040204020203" pitchFamily="34" charset="0"/>
            </a:endParaRPr>
          </a:p>
        </p:txBody>
      </p:sp>
      <p:sp>
        <p:nvSpPr>
          <p:cNvPr id="9" name="Пятиугольник 8"/>
          <p:cNvSpPr/>
          <p:nvPr/>
        </p:nvSpPr>
        <p:spPr bwMode="auto">
          <a:xfrm rot="5400000" flipH="1">
            <a:off x="5401693" y="4285072"/>
            <a:ext cx="715236" cy="945685"/>
          </a:xfrm>
          <a:prstGeom prst="homePlate">
            <a:avLst/>
          </a:prstGeom>
          <a:solidFill>
            <a:srgbClr val="002060"/>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12" tIns="45706" rIns="91412" bIns="45706" numCol="1" rtlCol="0" anchor="ctr" anchorCtr="0" compatLnSpc="1">
            <a:prstTxWarp prst="textNoShape">
              <a:avLst/>
            </a:prstTxWarp>
          </a:bodyPr>
          <a:lstStyle/>
          <a:p>
            <a:pPr algn="ctr" defTabSz="913825"/>
            <a:endParaRPr lang="ru-RU" sz="2199" dirty="0">
              <a:solidFill>
                <a:schemeClr val="tx1">
                  <a:alpha val="99000"/>
                </a:schemeClr>
              </a:solidFill>
            </a:endParaRPr>
          </a:p>
        </p:txBody>
      </p:sp>
      <p:sp>
        <p:nvSpPr>
          <p:cNvPr id="10" name="Пятиугольник 9"/>
          <p:cNvSpPr/>
          <p:nvPr/>
        </p:nvSpPr>
        <p:spPr bwMode="auto">
          <a:xfrm rot="5400000" flipH="1">
            <a:off x="1348612" y="4414774"/>
            <a:ext cx="403288" cy="945685"/>
          </a:xfrm>
          <a:prstGeom prst="homePlate">
            <a:avLst/>
          </a:prstGeom>
          <a:solidFill>
            <a:srgbClr val="002060"/>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12" tIns="45706" rIns="91412" bIns="45706" numCol="1" rtlCol="0" anchor="ctr" anchorCtr="0" compatLnSpc="1">
            <a:prstTxWarp prst="textNoShape">
              <a:avLst/>
            </a:prstTxWarp>
          </a:bodyPr>
          <a:lstStyle/>
          <a:p>
            <a:pPr algn="ctr" defTabSz="913825"/>
            <a:endParaRPr lang="ru-RU" sz="2199" dirty="0">
              <a:solidFill>
                <a:schemeClr val="tx1">
                  <a:alpha val="99000"/>
                </a:schemeClr>
              </a:solidFill>
            </a:endParaRPr>
          </a:p>
        </p:txBody>
      </p:sp>
      <p:sp>
        <p:nvSpPr>
          <p:cNvPr id="11" name="Овал 10"/>
          <p:cNvSpPr/>
          <p:nvPr/>
        </p:nvSpPr>
        <p:spPr>
          <a:xfrm>
            <a:off x="4863055" y="2592278"/>
            <a:ext cx="1803476" cy="1803476"/>
          </a:xfrm>
          <a:prstGeom prst="ellipse">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Овал 11"/>
          <p:cNvSpPr/>
          <p:nvPr/>
        </p:nvSpPr>
        <p:spPr>
          <a:xfrm>
            <a:off x="4857575" y="4967049"/>
            <a:ext cx="1803476" cy="1803476"/>
          </a:xfrm>
          <a:prstGeom prst="ellipse">
            <a:avLst/>
          </a:prstGeom>
          <a:blipFill rotWithShape="0">
            <a:blip r:embed="rId5">
              <a:duotone>
                <a:prstClr val="black"/>
                <a:schemeClr val="accent4">
                  <a:tint val="45000"/>
                  <a:satMod val="400000"/>
                </a:schemeClr>
              </a:duotone>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Пятиугольник 12"/>
          <p:cNvSpPr/>
          <p:nvPr/>
        </p:nvSpPr>
        <p:spPr bwMode="auto">
          <a:xfrm rot="5400000" flipH="1">
            <a:off x="9033351" y="3791735"/>
            <a:ext cx="1870029" cy="945685"/>
          </a:xfrm>
          <a:prstGeom prst="homePlate">
            <a:avLst/>
          </a:prstGeom>
          <a:solidFill>
            <a:srgbClr val="002060"/>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12" tIns="45706" rIns="91412" bIns="45706" numCol="1" rtlCol="0" anchor="ctr" anchorCtr="0" compatLnSpc="1">
            <a:prstTxWarp prst="textNoShape">
              <a:avLst/>
            </a:prstTxWarp>
          </a:bodyPr>
          <a:lstStyle/>
          <a:p>
            <a:pPr algn="ctr" defTabSz="913825"/>
            <a:endParaRPr lang="ru-RU" sz="2199" dirty="0">
              <a:solidFill>
                <a:schemeClr val="tx1">
                  <a:alpha val="99000"/>
                </a:schemeClr>
              </a:solidFill>
            </a:endParaRPr>
          </a:p>
        </p:txBody>
      </p:sp>
      <p:sp>
        <p:nvSpPr>
          <p:cNvPr id="14" name="Овал 13"/>
          <p:cNvSpPr/>
          <p:nvPr/>
        </p:nvSpPr>
        <p:spPr>
          <a:xfrm>
            <a:off x="648520" y="4967049"/>
            <a:ext cx="1803476" cy="1803476"/>
          </a:xfrm>
          <a:prstGeom prst="ellipse">
            <a:avLst/>
          </a:prstGeom>
          <a:blipFill rotWithShape="0">
            <a:blip r:embed="rId6">
              <a:duotone>
                <a:prstClr val="black"/>
                <a:schemeClr val="accent4">
                  <a:tint val="45000"/>
                  <a:satMod val="400000"/>
                </a:schemeClr>
              </a:duotone>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Овал 14"/>
          <p:cNvSpPr/>
          <p:nvPr/>
        </p:nvSpPr>
        <p:spPr>
          <a:xfrm>
            <a:off x="648520" y="2850751"/>
            <a:ext cx="1803476" cy="1803476"/>
          </a:xfrm>
          <a:prstGeom prst="ellipse">
            <a:avLst/>
          </a:prstGeom>
          <a:blipFill rotWithShape="0">
            <a:blip r:embed="rId7"/>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Овал 15"/>
          <p:cNvSpPr/>
          <p:nvPr/>
        </p:nvSpPr>
        <p:spPr>
          <a:xfrm>
            <a:off x="9066631" y="4967049"/>
            <a:ext cx="1803476" cy="1803476"/>
          </a:xfrm>
          <a:prstGeom prst="ellipse">
            <a:avLst/>
          </a:prstGeom>
          <a:blipFill rotWithShape="0">
            <a:blip r:embed="rId8">
              <a:duotone>
                <a:prstClr val="black"/>
                <a:schemeClr val="accent4">
                  <a:tint val="45000"/>
                  <a:satMod val="400000"/>
                </a:schemeClr>
              </a:duotone>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Овал 16"/>
          <p:cNvSpPr/>
          <p:nvPr/>
        </p:nvSpPr>
        <p:spPr>
          <a:xfrm>
            <a:off x="9191859" y="1526087"/>
            <a:ext cx="1803476" cy="1803476"/>
          </a:xfrm>
          <a:prstGeom prst="ellipse">
            <a:avLst/>
          </a:prstGeom>
          <a:blipFill rotWithShape="0">
            <a:blip r:embed="rId9"/>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ustDataLst>
      <p:custData r:id="rId1"/>
      <p:tags r:id="rId2"/>
    </p:custDataLst>
    <p:extLst>
      <p:ext uri="{BB962C8B-B14F-4D97-AF65-F5344CB8AC3E}">
        <p14:creationId xmlns:p14="http://schemas.microsoft.com/office/powerpoint/2010/main" val="32347270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000"/>
                                        <p:tgtEl>
                                          <p:spTgt spid="15"/>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childTnLst>
                          </p:cTn>
                        </p:par>
                        <p:par>
                          <p:cTn id="26" fill="hold">
                            <p:stCondLst>
                              <p:cond delay="800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0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childTnLst>
                                </p:cTn>
                              </p:par>
                            </p:childTnLst>
                          </p:cTn>
                        </p:par>
                        <p:par>
                          <p:cTn id="33" fill="hold">
                            <p:stCondLst>
                              <p:cond delay="10000"/>
                            </p:stCondLst>
                            <p:childTnLst>
                              <p:par>
                                <p:cTn id="34" presetID="10"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a:picLocks noChangeAspect="1"/>
          </p:cNvPicPr>
          <p:nvPr/>
        </p:nvPicPr>
        <p:blipFill rotWithShape="1">
          <a:blip r:embed="rId4">
            <a:extLst>
              <a:ext uri="{28A0092B-C50C-407E-A947-70E740481C1C}">
                <a14:useLocalDpi xmlns:a14="http://schemas.microsoft.com/office/drawing/2010/main" val="0"/>
              </a:ext>
            </a:extLst>
          </a:blip>
          <a:srcRect r="317"/>
          <a:stretch/>
        </p:blipFill>
        <p:spPr>
          <a:xfrm>
            <a:off x="-1" y="-20751"/>
            <a:ext cx="12197061" cy="6877858"/>
          </a:xfrm>
          <a:prstGeom prst="rect">
            <a:avLst/>
          </a:prstGeom>
        </p:spPr>
      </p:pic>
      <p:sp>
        <p:nvSpPr>
          <p:cNvPr id="3"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a:t>
            </a:r>
            <a:r>
              <a:rPr lang="en-US" sz="3599" dirty="0">
                <a:latin typeface="Segoe UI Light" panose="020B0502040204020203" pitchFamily="34" charset="0"/>
                <a:cs typeface="Segoe UI Light" panose="020B0502040204020203" pitchFamily="34" charset="0"/>
              </a:rPr>
              <a:t>XXI </a:t>
            </a:r>
            <a:r>
              <a:rPr lang="ru-RU" sz="3599" dirty="0">
                <a:latin typeface="Segoe UI Light" panose="020B0502040204020203" pitchFamily="34" charset="0"/>
                <a:cs typeface="Segoe UI Light" panose="020B0502040204020203" pitchFamily="34" charset="0"/>
              </a:rPr>
              <a:t>век – новые </a:t>
            </a:r>
            <a:r>
              <a:rPr lang="ru-RU" sz="3599" dirty="0" smtClean="0">
                <a:latin typeface="Segoe UI Light" panose="020B0502040204020203" pitchFamily="34" charset="0"/>
                <a:cs typeface="Segoe UI Light" panose="020B0502040204020203" pitchFamily="34" charset="0"/>
              </a:rPr>
              <a:t>клиенты</a:t>
            </a:r>
            <a:endParaRPr lang="en-US" sz="3599" dirty="0">
              <a:latin typeface="Segoe UI Light" panose="020B0502040204020203" pitchFamily="34" charset="0"/>
              <a:cs typeface="Segoe UI Light" panose="020B0502040204020203" pitchFamily="34" charset="0"/>
            </a:endParaRPr>
          </a:p>
        </p:txBody>
      </p:sp>
      <p:pic>
        <p:nvPicPr>
          <p:cNvPr id="20" name="Рисунок 19"/>
          <p:cNvPicPr>
            <a:picLocks noChangeAspect="1"/>
          </p:cNvPicPr>
          <p:nvPr/>
        </p:nvPicPr>
        <p:blipFill rotWithShape="1">
          <a:blip r:embed="rId5">
            <a:extLst>
              <a:ext uri="{28A0092B-C50C-407E-A947-70E740481C1C}">
                <a14:useLocalDpi xmlns:a14="http://schemas.microsoft.com/office/drawing/2010/main" val="0"/>
              </a:ext>
            </a:extLst>
          </a:blip>
          <a:srcRect l="43661"/>
          <a:stretch/>
        </p:blipFill>
        <p:spPr>
          <a:xfrm>
            <a:off x="241236" y="4347092"/>
            <a:ext cx="2900189" cy="2519344"/>
          </a:xfrm>
          <a:prstGeom prst="rect">
            <a:avLst/>
          </a:prstGeom>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3270" y="4347092"/>
            <a:ext cx="3624846" cy="2519344"/>
          </a:xfrm>
          <a:prstGeom prst="rect">
            <a:avLst/>
          </a:prstGeom>
        </p:spPr>
      </p:pic>
      <p:pic>
        <p:nvPicPr>
          <p:cNvPr id="21" name="Рисунок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9962" y="4347092"/>
            <a:ext cx="3784929" cy="2519344"/>
          </a:xfrm>
          <a:prstGeom prst="rect">
            <a:avLst/>
          </a:prstGeom>
        </p:spPr>
      </p:pic>
    </p:spTree>
    <p:custDataLst>
      <p:custData r:id="rId1"/>
      <p:tags r:id="rId2"/>
    </p:custDataLst>
    <p:extLst>
      <p:ext uri="{BB962C8B-B14F-4D97-AF65-F5344CB8AC3E}">
        <p14:creationId xmlns:p14="http://schemas.microsoft.com/office/powerpoint/2010/main" val="336349078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p:cNvPicPr>
            <a:picLocks noChangeAspect="1"/>
          </p:cNvPicPr>
          <p:nvPr/>
        </p:nvPicPr>
        <p:blipFill>
          <a:blip r:embed="rId4"/>
          <a:srcRect/>
          <a:stretch>
            <a:fillRect/>
          </a:stretch>
        </p:blipFill>
        <p:spPr bwMode="auto">
          <a:xfrm>
            <a:off x="970853" y="893"/>
            <a:ext cx="11255618" cy="6891868"/>
          </a:xfrm>
          <a:prstGeom prst="rect">
            <a:avLst/>
          </a:prstGeom>
          <a:noFill/>
          <a:ln w="9525">
            <a:noFill/>
            <a:miter lim="800000"/>
            <a:headEnd/>
            <a:tailEnd/>
          </a:ln>
        </p:spPr>
      </p:pic>
      <p:pic>
        <p:nvPicPr>
          <p:cNvPr id="22" name="Picture 2" descr="http://g.fastcompany.net/multisite_files/fastcompany/imagecache/slideshow_large/pics/slideshows/slide-13-Robot-Greeters-And-Cardless-ATMs-At-The-Bank-Of-The-Future.jpg"/>
          <p:cNvPicPr>
            <a:picLocks noChangeAspect="1" noChangeArrowheads="1"/>
          </p:cNvPicPr>
          <p:nvPr/>
        </p:nvPicPr>
        <p:blipFill>
          <a:blip r:embed="rId5"/>
          <a:srcRect l="21244" r="21377"/>
          <a:stretch>
            <a:fillRect/>
          </a:stretch>
        </p:blipFill>
        <p:spPr bwMode="auto">
          <a:xfrm>
            <a:off x="0" y="893"/>
            <a:ext cx="5649627" cy="6856214"/>
          </a:xfrm>
          <a:prstGeom prst="rect">
            <a:avLst/>
          </a:prstGeom>
          <a:noFill/>
          <a:ln w="9525">
            <a:noFill/>
            <a:miter lim="800000"/>
            <a:headEnd/>
            <a:tailEnd/>
          </a:ln>
        </p:spPr>
      </p:pic>
      <p:sp>
        <p:nvSpPr>
          <p:cNvPr id="18" name="Rounded Rectangle 17"/>
          <p:cNvSpPr/>
          <p:nvPr/>
        </p:nvSpPr>
        <p:spPr>
          <a:xfrm>
            <a:off x="7914500" y="486767"/>
            <a:ext cx="4086334" cy="996940"/>
          </a:xfrm>
          <a:prstGeom prst="round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599" dirty="0">
                <a:solidFill>
                  <a:schemeClr val="tx1"/>
                </a:solidFill>
                <a:latin typeface="Segoe UI Light" panose="020B0502040204020203" pitchFamily="34" charset="0"/>
                <a:cs typeface="Segoe UI Light" panose="020B0502040204020203" pitchFamily="34" charset="0"/>
              </a:rPr>
              <a:t>Новые технологии</a:t>
            </a:r>
            <a:endParaRPr lang="en-US" sz="3599" dirty="0">
              <a:solidFill>
                <a:schemeClr val="tx1"/>
              </a:solidFill>
              <a:latin typeface="Segoe UI Light" panose="020B0502040204020203" pitchFamily="34" charset="0"/>
              <a:cs typeface="Segoe UI Light" panose="020B0502040204020203" pitchFamily="34" charset="0"/>
            </a:endParaRPr>
          </a:p>
        </p:txBody>
      </p:sp>
    </p:spTree>
    <p:custDataLst>
      <p:custData r:id="rId1"/>
      <p:tags r:id="rId2"/>
    </p:custDataLst>
    <p:extLst>
      <p:ext uri="{BB962C8B-B14F-4D97-AF65-F5344CB8AC3E}">
        <p14:creationId xmlns:p14="http://schemas.microsoft.com/office/powerpoint/2010/main" val="24215061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767"/>
            <a:ext cx="12188825" cy="6852466"/>
          </a:xfrm>
          <a:prstGeom prst="rect">
            <a:avLst/>
          </a:prstGeom>
        </p:spPr>
      </p:pic>
      <p:sp>
        <p:nvSpPr>
          <p:cNvPr id="3" name="Rectangle 2"/>
          <p:cNvSpPr/>
          <p:nvPr/>
        </p:nvSpPr>
        <p:spPr>
          <a:xfrm>
            <a:off x="2990071" y="1949153"/>
            <a:ext cx="8758504" cy="4800032"/>
          </a:xfrm>
          <a:prstGeom prst="rect">
            <a:avLst/>
          </a:prstGeom>
        </p:spPr>
        <p:txBody>
          <a:bodyPr wrap="square">
            <a:spAutoFit/>
          </a:bodyPr>
          <a:lstStyle/>
          <a:p>
            <a:pPr marL="457063" indent="-457063">
              <a:spcAft>
                <a:spcPts val="1200"/>
              </a:spcAft>
              <a:buFont typeface="Arial" panose="020B0604020202020204" pitchFamily="34" charset="0"/>
              <a:buChar char="•"/>
            </a:pPr>
            <a:r>
              <a:rPr lang="ru-RU" sz="2399" dirty="0">
                <a:latin typeface="Segoe UI Light" panose="020B0502040204020203" pitchFamily="34" charset="0"/>
                <a:cs typeface="Segoe UI Light" panose="020B0502040204020203" pitchFamily="34" charset="0"/>
              </a:rPr>
              <a:t>Трансформация рынков материальных продуктов </a:t>
            </a:r>
            <a:br>
              <a:rPr lang="ru-RU" sz="2399" dirty="0">
                <a:latin typeface="Segoe UI Light" panose="020B0502040204020203" pitchFamily="34" charset="0"/>
                <a:cs typeface="Segoe UI Light" panose="020B0502040204020203" pitchFamily="34" charset="0"/>
              </a:rPr>
            </a:br>
            <a:r>
              <a:rPr lang="ru-RU" sz="2399" dirty="0">
                <a:latin typeface="Segoe UI Light" panose="020B0502040204020203" pitchFamily="34" charset="0"/>
                <a:cs typeface="Segoe UI Light" panose="020B0502040204020203" pitchFamily="34" charset="0"/>
              </a:rPr>
              <a:t>в рынки интеллектуальных и цифровых </a:t>
            </a:r>
            <a:r>
              <a:rPr lang="ru-RU" sz="2399" dirty="0" smtClean="0">
                <a:latin typeface="Segoe UI Light" panose="020B0502040204020203" pitchFamily="34" charset="0"/>
                <a:cs typeface="Segoe UI Light" panose="020B0502040204020203" pitchFamily="34" charset="0"/>
              </a:rPr>
              <a:t>продуктов</a:t>
            </a:r>
            <a:endParaRPr lang="ru-RU" sz="2399" dirty="0">
              <a:latin typeface="Segoe UI Light" panose="020B0502040204020203" pitchFamily="34" charset="0"/>
              <a:cs typeface="Segoe UI Light" panose="020B0502040204020203" pitchFamily="34" charset="0"/>
            </a:endParaRPr>
          </a:p>
          <a:p>
            <a:pPr marL="457063" indent="-457063">
              <a:spcAft>
                <a:spcPts val="1200"/>
              </a:spcAft>
              <a:buFont typeface="Arial" panose="020B0604020202020204" pitchFamily="34" charset="0"/>
              <a:buChar char="•"/>
            </a:pPr>
            <a:r>
              <a:rPr lang="ru-RU" sz="2399" dirty="0" smtClean="0">
                <a:latin typeface="Segoe UI Light" panose="020B0502040204020203" pitchFamily="34" charset="0"/>
                <a:cs typeface="Segoe UI Light" panose="020B0502040204020203" pitchFamily="34" charset="0"/>
              </a:rPr>
              <a:t>Демократизация средств производства</a:t>
            </a:r>
            <a:endParaRPr lang="ru-RU" sz="2399" dirty="0">
              <a:latin typeface="Segoe UI Light" panose="020B0502040204020203" pitchFamily="34" charset="0"/>
              <a:cs typeface="Segoe UI Light" panose="020B0502040204020203" pitchFamily="34" charset="0"/>
            </a:endParaRPr>
          </a:p>
          <a:p>
            <a:pPr marL="457063" indent="-457063">
              <a:spcAft>
                <a:spcPts val="1200"/>
              </a:spcAft>
              <a:buFont typeface="Arial" panose="020B0604020202020204" pitchFamily="34" charset="0"/>
              <a:buChar char="•"/>
            </a:pPr>
            <a:r>
              <a:rPr lang="ru-RU" sz="2399" dirty="0">
                <a:latin typeface="Segoe UI Light" panose="020B0502040204020203" pitchFamily="34" charset="0"/>
                <a:cs typeface="Segoe UI Light" panose="020B0502040204020203" pitchFamily="34" charset="0"/>
              </a:rPr>
              <a:t>Самообслуживание клиентов</a:t>
            </a:r>
          </a:p>
          <a:p>
            <a:pPr marL="457063" indent="-457063">
              <a:spcAft>
                <a:spcPts val="1200"/>
              </a:spcAft>
              <a:buFont typeface="Arial" panose="020B0604020202020204" pitchFamily="34" charset="0"/>
              <a:buChar char="•"/>
            </a:pPr>
            <a:r>
              <a:rPr lang="ru-RU" sz="2399" dirty="0" smtClean="0">
                <a:latin typeface="Segoe UI Light" panose="020B0502040204020203" pitchFamily="34" charset="0"/>
                <a:cs typeface="Segoe UI Light" panose="020B0502040204020203" pitchFamily="34" charset="0"/>
              </a:rPr>
              <a:t>«Длинные </a:t>
            </a:r>
            <a:r>
              <a:rPr lang="ru-RU" sz="2399" dirty="0">
                <a:latin typeface="Segoe UI Light" panose="020B0502040204020203" pitchFamily="34" charset="0"/>
                <a:cs typeface="Segoe UI Light" panose="020B0502040204020203" pitchFamily="34" charset="0"/>
              </a:rPr>
              <a:t>хвосты» </a:t>
            </a:r>
            <a:r>
              <a:rPr lang="ru-RU" sz="2399" dirty="0" err="1">
                <a:latin typeface="Segoe UI Light" panose="020B0502040204020203" pitchFamily="34" charset="0"/>
                <a:cs typeface="Segoe UI Light" panose="020B0502040204020203" pitchFamily="34" charset="0"/>
              </a:rPr>
              <a:t>нишевых</a:t>
            </a:r>
            <a:r>
              <a:rPr lang="ru-RU" sz="2399" dirty="0">
                <a:latin typeface="Segoe UI Light" panose="020B0502040204020203" pitchFamily="34" charset="0"/>
                <a:cs typeface="Segoe UI Light" panose="020B0502040204020203" pitchFamily="34" charset="0"/>
              </a:rPr>
              <a:t> </a:t>
            </a:r>
            <a:r>
              <a:rPr lang="ru-RU" sz="2399" dirty="0" smtClean="0">
                <a:latin typeface="Segoe UI Light" panose="020B0502040204020203" pitchFamily="34" charset="0"/>
                <a:cs typeface="Segoe UI Light" panose="020B0502040204020203" pitchFamily="34" charset="0"/>
              </a:rPr>
              <a:t>предложений</a:t>
            </a:r>
            <a:endParaRPr lang="ru-RU" sz="2399" dirty="0">
              <a:latin typeface="Segoe UI Light" panose="020B0502040204020203" pitchFamily="34" charset="0"/>
              <a:cs typeface="Segoe UI Light" panose="020B0502040204020203" pitchFamily="34" charset="0"/>
            </a:endParaRPr>
          </a:p>
          <a:p>
            <a:pPr marL="457063" indent="-457063">
              <a:spcAft>
                <a:spcPts val="1200"/>
              </a:spcAft>
              <a:buFont typeface="Arial" panose="020B0604020202020204" pitchFamily="34" charset="0"/>
              <a:buChar char="•"/>
            </a:pPr>
            <a:r>
              <a:rPr lang="ru-RU" sz="2399" dirty="0" smtClean="0">
                <a:latin typeface="Segoe UI Light" panose="020B0502040204020203" pitchFamily="34" charset="0"/>
                <a:cs typeface="Segoe UI Light" panose="020B0502040204020203" pitchFamily="34" charset="0"/>
              </a:rPr>
              <a:t>Бесплатные </a:t>
            </a:r>
            <a:r>
              <a:rPr lang="ru-RU" sz="2399" dirty="0">
                <a:latin typeface="Segoe UI Light" panose="020B0502040204020203" pitchFamily="34" charset="0"/>
                <a:cs typeface="Segoe UI Light" panose="020B0502040204020203" pitchFamily="34" charset="0"/>
              </a:rPr>
              <a:t>ценностные предложения</a:t>
            </a:r>
          </a:p>
          <a:p>
            <a:pPr marL="457063" indent="-457063">
              <a:buFont typeface="Arial" panose="020B0604020202020204" pitchFamily="34" charset="0"/>
              <a:buChar char="•"/>
            </a:pPr>
            <a:endParaRPr lang="ru-RU" sz="2399" dirty="0">
              <a:latin typeface="Segoe UI Light" panose="020B0502040204020203" pitchFamily="34" charset="0"/>
              <a:cs typeface="Segoe UI Light" panose="020B0502040204020203" pitchFamily="34" charset="0"/>
            </a:endParaRPr>
          </a:p>
          <a:p>
            <a:pPr marL="457063" indent="-457063">
              <a:buFont typeface="Arial" panose="020B0604020202020204" pitchFamily="34" charset="0"/>
              <a:buChar char="•"/>
            </a:pPr>
            <a:endParaRPr lang="ru-RU" sz="2399" dirty="0">
              <a:latin typeface="Segoe UI Light" panose="020B0502040204020203" pitchFamily="34" charset="0"/>
              <a:cs typeface="Segoe UI Light" panose="020B0502040204020203" pitchFamily="34" charset="0"/>
            </a:endParaRPr>
          </a:p>
          <a:p>
            <a:r>
              <a:rPr lang="ru-RU" sz="3199" b="1" dirty="0">
                <a:solidFill>
                  <a:srgbClr val="FFFF00"/>
                </a:solidFill>
                <a:latin typeface="Segoe UI Light" panose="020B0502040204020203" pitchFamily="34" charset="0"/>
                <a:cs typeface="Segoe UI Light" panose="020B0502040204020203" pitchFamily="34" charset="0"/>
              </a:rPr>
              <a:t>От каждого по способностям,</a:t>
            </a:r>
            <a:br>
              <a:rPr lang="ru-RU" sz="3199" b="1" dirty="0">
                <a:solidFill>
                  <a:srgbClr val="FFFF00"/>
                </a:solidFill>
                <a:latin typeface="Segoe UI Light" panose="020B0502040204020203" pitchFamily="34" charset="0"/>
                <a:cs typeface="Segoe UI Light" panose="020B0502040204020203" pitchFamily="34" charset="0"/>
              </a:rPr>
            </a:br>
            <a:r>
              <a:rPr lang="ru-RU" sz="3199" b="1" dirty="0">
                <a:solidFill>
                  <a:srgbClr val="FFFF00"/>
                </a:solidFill>
                <a:latin typeface="Segoe UI Light" panose="020B0502040204020203" pitchFamily="34" charset="0"/>
                <a:cs typeface="Segoe UI Light" panose="020B0502040204020203" pitchFamily="34" charset="0"/>
              </a:rPr>
              <a:t>каждому по потребностям</a:t>
            </a:r>
            <a:endParaRPr lang="ru-RU" sz="2399" dirty="0">
              <a:solidFill>
                <a:srgbClr val="FFFF00"/>
              </a:solidFill>
              <a:latin typeface="Segoe UI Light" panose="020B0502040204020203" pitchFamily="34" charset="0"/>
              <a:cs typeface="Segoe UI Light" panose="020B0502040204020203" pitchFamily="34" charset="0"/>
            </a:endParaRPr>
          </a:p>
        </p:txBody>
      </p:sp>
      <p:sp>
        <p:nvSpPr>
          <p:cNvPr id="12" name="Rounded Rectangle 17"/>
          <p:cNvSpPr/>
          <p:nvPr/>
        </p:nvSpPr>
        <p:spPr>
          <a:xfrm>
            <a:off x="2831362" y="486767"/>
            <a:ext cx="9169471" cy="996940"/>
          </a:xfrm>
          <a:prstGeom prst="round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599" dirty="0" smtClean="0">
                <a:latin typeface="Segoe UI Light" panose="020B0502040204020203" pitchFamily="34" charset="0"/>
                <a:cs typeface="Segoe UI Light" panose="020B0502040204020203" pitchFamily="34" charset="0"/>
              </a:rPr>
              <a:t>Новые рынки</a:t>
            </a:r>
            <a:endParaRPr lang="ru-RU" sz="3599" dirty="0">
              <a:latin typeface="Segoe UI Light" panose="020B0502040204020203" pitchFamily="34" charset="0"/>
              <a:cs typeface="Segoe UI Light" panose="020B0502040204020203" pitchFamily="34" charset="0"/>
            </a:endParaRPr>
          </a:p>
        </p:txBody>
      </p:sp>
    </p:spTree>
    <p:custDataLst>
      <p:custData r:id="rId1"/>
      <p:tags r:id="rId2"/>
    </p:custDataLst>
    <p:extLst>
      <p:ext uri="{BB962C8B-B14F-4D97-AF65-F5344CB8AC3E}">
        <p14:creationId xmlns:p14="http://schemas.microsoft.com/office/powerpoint/2010/main" val="3730048035"/>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Новые </a:t>
            </a:r>
            <a:r>
              <a:rPr lang="ru-RU" sz="3599" dirty="0" smtClean="0">
                <a:latin typeface="Segoe UI Light" panose="020B0502040204020203" pitchFamily="34" charset="0"/>
                <a:cs typeface="Segoe UI Light" panose="020B0502040204020203" pitchFamily="34" charset="0"/>
              </a:rPr>
              <a:t>партнеры-конкуренты</a:t>
            </a:r>
            <a:endParaRPr lang="en-US" sz="3599" dirty="0">
              <a:latin typeface="Segoe UI Light" panose="020B0502040204020203" pitchFamily="34" charset="0"/>
              <a:cs typeface="Segoe UI Light" panose="020B0502040204020203" pitchFamily="34" charset="0"/>
            </a:endParaRPr>
          </a:p>
        </p:txBody>
      </p:sp>
      <p:pic>
        <p:nvPicPr>
          <p:cNvPr id="7" name="Рисунок 6" descr="8867.Microsoft_5F00_Logo_2D00_for_2D00_screen.jpg"/>
          <p:cNvPicPr>
            <a:picLocks noChangeAspect="1"/>
          </p:cNvPicPr>
          <p:nvPr/>
        </p:nvPicPr>
        <p:blipFill rotWithShape="1">
          <a:blip r:embed="rId4"/>
          <a:srcRect l="9930" r="9870"/>
          <a:stretch/>
        </p:blipFill>
        <p:spPr>
          <a:xfrm rot="20528338">
            <a:off x="5156003" y="5630939"/>
            <a:ext cx="1788420" cy="819504"/>
          </a:xfrm>
          <a:prstGeom prst="rect">
            <a:avLst/>
          </a:prstGeom>
        </p:spPr>
      </p:pic>
      <p:pic>
        <p:nvPicPr>
          <p:cNvPr id="8" name="Рисунок 7" descr="1408258841_apple_logo_dec07.jpg"/>
          <p:cNvPicPr>
            <a:picLocks noChangeAspect="1"/>
          </p:cNvPicPr>
          <p:nvPr/>
        </p:nvPicPr>
        <p:blipFill rotWithShape="1">
          <a:blip r:embed="rId5"/>
          <a:srcRect t="9031" r="18160"/>
          <a:stretch/>
        </p:blipFill>
        <p:spPr>
          <a:xfrm rot="1573444">
            <a:off x="6212694" y="3477069"/>
            <a:ext cx="681928" cy="757994"/>
          </a:xfrm>
          <a:prstGeom prst="rect">
            <a:avLst/>
          </a:prstGeom>
        </p:spPr>
      </p:pic>
      <p:pic>
        <p:nvPicPr>
          <p:cNvPr id="9" name="Рисунок 8" descr="images.jpg"/>
          <p:cNvPicPr>
            <a:picLocks noChangeAspect="1"/>
          </p:cNvPicPr>
          <p:nvPr/>
        </p:nvPicPr>
        <p:blipFill>
          <a:blip r:embed="rId6"/>
          <a:srcRect r="3342"/>
          <a:stretch>
            <a:fillRect/>
          </a:stretch>
        </p:blipFill>
        <p:spPr>
          <a:xfrm rot="18414133">
            <a:off x="4968572" y="2754782"/>
            <a:ext cx="1675021" cy="574675"/>
          </a:xfrm>
          <a:prstGeom prst="rect">
            <a:avLst/>
          </a:prstGeom>
        </p:spPr>
      </p:pic>
      <p:pic>
        <p:nvPicPr>
          <p:cNvPr id="10" name="Рисунок 9" descr="coursera_logo_RGB.jpg"/>
          <p:cNvPicPr>
            <a:picLocks noChangeAspect="1"/>
          </p:cNvPicPr>
          <p:nvPr/>
        </p:nvPicPr>
        <p:blipFill>
          <a:blip r:embed="rId7"/>
          <a:stretch>
            <a:fillRect/>
          </a:stretch>
        </p:blipFill>
        <p:spPr>
          <a:xfrm rot="1038959">
            <a:off x="9386250" y="4452700"/>
            <a:ext cx="2112194" cy="645159"/>
          </a:xfrm>
          <a:prstGeom prst="rect">
            <a:avLst/>
          </a:prstGeom>
        </p:spPr>
      </p:pic>
      <p:pic>
        <p:nvPicPr>
          <p:cNvPr id="13" name="Рисунок 12" descr="465064-15 Янв 2014 - 11-37.jpg"/>
          <p:cNvPicPr>
            <a:picLocks noChangeAspect="1"/>
          </p:cNvPicPr>
          <p:nvPr/>
        </p:nvPicPr>
        <p:blipFill>
          <a:blip r:embed="rId8"/>
          <a:srcRect r="6648"/>
          <a:stretch>
            <a:fillRect/>
          </a:stretch>
        </p:blipFill>
        <p:spPr>
          <a:xfrm rot="19473471">
            <a:off x="1023154" y="4471992"/>
            <a:ext cx="1478679" cy="547590"/>
          </a:xfrm>
          <a:prstGeom prst="rect">
            <a:avLst/>
          </a:prstGeom>
        </p:spPr>
      </p:pic>
      <p:pic>
        <p:nvPicPr>
          <p:cNvPr id="15" name="Рисунок 14" descr="images (1).jpg"/>
          <p:cNvPicPr>
            <a:picLocks noChangeAspect="1"/>
          </p:cNvPicPr>
          <p:nvPr/>
        </p:nvPicPr>
        <p:blipFill>
          <a:blip r:embed="rId9"/>
          <a:srcRect l="8515" t="23913" r="12796" b="18116"/>
          <a:stretch>
            <a:fillRect/>
          </a:stretch>
        </p:blipFill>
        <p:spPr>
          <a:xfrm rot="1503940">
            <a:off x="5569147" y="4630009"/>
            <a:ext cx="1440918" cy="400255"/>
          </a:xfrm>
          <a:prstGeom prst="rect">
            <a:avLst/>
          </a:prstGeom>
        </p:spPr>
      </p:pic>
      <p:sp>
        <p:nvSpPr>
          <p:cNvPr id="21" name="Rectangle 2"/>
          <p:cNvSpPr/>
          <p:nvPr/>
        </p:nvSpPr>
        <p:spPr>
          <a:xfrm>
            <a:off x="132563" y="2455361"/>
            <a:ext cx="3259861" cy="1200329"/>
          </a:xfrm>
          <a:prstGeom prst="rect">
            <a:avLst/>
          </a:prstGeom>
        </p:spPr>
        <p:txBody>
          <a:bodyPr wrap="square">
            <a:spAutoFit/>
          </a:bodyPr>
          <a:lstStyle/>
          <a:p>
            <a:pPr algn="ctr">
              <a:spcAft>
                <a:spcPts val="1200"/>
              </a:spcAft>
            </a:pPr>
            <a:r>
              <a:rPr lang="ru-RU" sz="3600" dirty="0" smtClean="0">
                <a:solidFill>
                  <a:srgbClr val="D94026"/>
                </a:solidFill>
                <a:latin typeface="Segoe UI Light" panose="020B0502040204020203" pitchFamily="34" charset="0"/>
                <a:cs typeface="Segoe UI Light" panose="020B0502040204020203" pitchFamily="34" charset="0"/>
              </a:rPr>
              <a:t>Традиционные </a:t>
            </a:r>
            <a:r>
              <a:rPr lang="en-US" sz="3600" dirty="0">
                <a:solidFill>
                  <a:srgbClr val="D94026"/>
                </a:solidFill>
                <a:latin typeface="Segoe UI Light" panose="020B0502040204020203" pitchFamily="34" charset="0"/>
                <a:cs typeface="Segoe UI Light" panose="020B0502040204020203" pitchFamily="34" charset="0"/>
              </a:rPr>
              <a:t/>
            </a:r>
            <a:br>
              <a:rPr lang="en-US" sz="3600" dirty="0">
                <a:solidFill>
                  <a:srgbClr val="D94026"/>
                </a:solidFill>
                <a:latin typeface="Segoe UI Light" panose="020B0502040204020203" pitchFamily="34" charset="0"/>
                <a:cs typeface="Segoe UI Light" panose="020B0502040204020203" pitchFamily="34" charset="0"/>
              </a:rPr>
            </a:br>
            <a:r>
              <a:rPr lang="ru-RU" sz="3600" dirty="0" smtClean="0">
                <a:solidFill>
                  <a:srgbClr val="D94026"/>
                </a:solidFill>
                <a:latin typeface="Segoe UI Light" panose="020B0502040204020203" pitchFamily="34" charset="0"/>
                <a:cs typeface="Segoe UI Light" panose="020B0502040204020203" pitchFamily="34" charset="0"/>
              </a:rPr>
              <a:t>банки</a:t>
            </a:r>
            <a:endParaRPr lang="ru-RU" sz="3600" dirty="0">
              <a:solidFill>
                <a:srgbClr val="D94026"/>
              </a:solidFill>
              <a:latin typeface="Segoe UI Light" panose="020B0502040204020203" pitchFamily="34" charset="0"/>
              <a:cs typeface="Segoe UI Light" panose="020B0502040204020203" pitchFamily="34" charset="0"/>
            </a:endParaRPr>
          </a:p>
        </p:txBody>
      </p:sp>
      <p:sp>
        <p:nvSpPr>
          <p:cNvPr id="22" name="Rectangle 2"/>
          <p:cNvSpPr/>
          <p:nvPr/>
        </p:nvSpPr>
        <p:spPr>
          <a:xfrm>
            <a:off x="8837595" y="2455361"/>
            <a:ext cx="3209504" cy="1200329"/>
          </a:xfrm>
          <a:prstGeom prst="rect">
            <a:avLst/>
          </a:prstGeom>
        </p:spPr>
        <p:txBody>
          <a:bodyPr wrap="square">
            <a:spAutoFit/>
          </a:bodyPr>
          <a:lstStyle/>
          <a:p>
            <a:pPr algn="ctr">
              <a:spcAft>
                <a:spcPts val="1200"/>
              </a:spcAft>
            </a:pPr>
            <a:r>
              <a:rPr lang="ru-RU" sz="3600" dirty="0" smtClean="0">
                <a:solidFill>
                  <a:srgbClr val="D94026"/>
                </a:solidFill>
                <a:latin typeface="Segoe UI Light" panose="020B0502040204020203" pitchFamily="34" charset="0"/>
                <a:cs typeface="Segoe UI Light" panose="020B0502040204020203" pitchFamily="34" charset="0"/>
              </a:rPr>
              <a:t>Традиционные </a:t>
            </a:r>
            <a:r>
              <a:rPr lang="en-US" sz="3600" dirty="0" smtClean="0">
                <a:solidFill>
                  <a:srgbClr val="D94026"/>
                </a:solidFill>
                <a:latin typeface="Segoe UI Light" panose="020B0502040204020203" pitchFamily="34" charset="0"/>
                <a:cs typeface="Segoe UI Light" panose="020B0502040204020203" pitchFamily="34" charset="0"/>
              </a:rPr>
              <a:t/>
            </a:r>
            <a:br>
              <a:rPr lang="en-US" sz="3600" dirty="0" smtClean="0">
                <a:solidFill>
                  <a:srgbClr val="D94026"/>
                </a:solidFill>
                <a:latin typeface="Segoe UI Light" panose="020B0502040204020203" pitchFamily="34" charset="0"/>
                <a:cs typeface="Segoe UI Light" panose="020B0502040204020203" pitchFamily="34" charset="0"/>
              </a:rPr>
            </a:br>
            <a:r>
              <a:rPr lang="ru-RU" sz="3600" dirty="0" smtClean="0">
                <a:solidFill>
                  <a:srgbClr val="D94026"/>
                </a:solidFill>
                <a:latin typeface="Segoe UI Light" panose="020B0502040204020203" pitchFamily="34" charset="0"/>
                <a:cs typeface="Segoe UI Light" panose="020B0502040204020203" pitchFamily="34" charset="0"/>
              </a:rPr>
              <a:t>университеты</a:t>
            </a:r>
            <a:endParaRPr lang="ru-RU" sz="3600" dirty="0">
              <a:solidFill>
                <a:srgbClr val="D94026"/>
              </a:solidFill>
              <a:latin typeface="Segoe UI Light" panose="020B0502040204020203" pitchFamily="34" charset="0"/>
              <a:cs typeface="Segoe UI Light" panose="020B0502040204020203" pitchFamily="34" charset="0"/>
            </a:endParaRPr>
          </a:p>
        </p:txBody>
      </p:sp>
    </p:spTree>
    <p:custDataLst>
      <p:custData r:id="rId1"/>
      <p:tags r:id="rId2"/>
    </p:custDataLst>
    <p:extLst>
      <p:ext uri="{BB962C8B-B14F-4D97-AF65-F5344CB8AC3E}">
        <p14:creationId xmlns:p14="http://schemas.microsoft.com/office/powerpoint/2010/main" val="31470753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500"/>
                            </p:stCondLst>
                            <p:childTnLst>
                              <p:par>
                                <p:cTn id="18" presetID="10" presetClass="entr" presetSubtype="0" fill="hold" nodeType="afterEffect">
                                  <p:stCondLst>
                                    <p:cond delay="5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10" presetClass="entr" presetSubtype="0" fill="hold" nodeType="afterEffect">
                                  <p:stCondLst>
                                    <p:cond delay="5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1500"/>
                            </p:stCondLst>
                            <p:childTnLst>
                              <p:par>
                                <p:cTn id="31" presetID="10" presetClass="entr" presetSubtype="0" fill="hold" nodeType="afterEffect">
                                  <p:stCondLst>
                                    <p:cond delay="5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2500"/>
                            </p:stCondLst>
                            <p:childTnLst>
                              <p:par>
                                <p:cTn id="35" presetID="10" presetClass="entr" presetSubtype="0" fill="hold" nodeType="afterEffect">
                                  <p:stCondLst>
                                    <p:cond delay="5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Если не адаптироваться…</a:t>
            </a:r>
            <a:endParaRPr lang="en-US" sz="3599" dirty="0">
              <a:latin typeface="Segoe UI Light" panose="020B0502040204020203" pitchFamily="34" charset="0"/>
              <a:cs typeface="Segoe UI Light" panose="020B0502040204020203" pitchFamily="34" charset="0"/>
            </a:endParaRPr>
          </a:p>
        </p:txBody>
      </p:sp>
      <p:pic>
        <p:nvPicPr>
          <p:cNvPr id="13" name="Рисунок 12"/>
          <p:cNvPicPr>
            <a:picLocks noChangeAspect="1"/>
          </p:cNvPicPr>
          <p:nvPr/>
        </p:nvPicPr>
        <p:blipFill rotWithShape="1">
          <a:blip r:embed="rId4">
            <a:extLst>
              <a:ext uri="{28A0092B-C50C-407E-A947-70E740481C1C}">
                <a14:useLocalDpi xmlns:a14="http://schemas.microsoft.com/office/drawing/2010/main" val="0"/>
              </a:ext>
            </a:extLst>
          </a:blip>
          <a:srcRect l="5971" t="15582" b="3342"/>
          <a:stretch/>
        </p:blipFill>
        <p:spPr>
          <a:xfrm>
            <a:off x="0" y="2881054"/>
            <a:ext cx="6518486" cy="3976053"/>
          </a:xfrm>
          <a:prstGeom prst="rect">
            <a:avLst/>
          </a:prstGeom>
        </p:spPr>
      </p:pic>
    </p:spTree>
    <p:custDataLst>
      <p:custData r:id="rId1"/>
      <p:tags r:id="rId2"/>
    </p:custDataLst>
    <p:extLst>
      <p:ext uri="{BB962C8B-B14F-4D97-AF65-F5344CB8AC3E}">
        <p14:creationId xmlns:p14="http://schemas.microsoft.com/office/powerpoint/2010/main" val="381432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4">
            <a:extLst>
              <a:ext uri="{28A0092B-C50C-407E-A947-70E740481C1C}">
                <a14:useLocalDpi xmlns:a14="http://schemas.microsoft.com/office/drawing/2010/main" val="0"/>
              </a:ext>
            </a:extLst>
          </a:blip>
          <a:srcRect t="16116"/>
          <a:stretch/>
        </p:blipFill>
        <p:spPr>
          <a:xfrm>
            <a:off x="0" y="2886530"/>
            <a:ext cx="6691157" cy="3970577"/>
          </a:xfrm>
          <a:prstGeom prst="rect">
            <a:avLst/>
          </a:prstGeom>
        </p:spPr>
      </p:pic>
      <p:sp>
        <p:nvSpPr>
          <p:cNvPr id="3" name="Rectangle 2"/>
          <p:cNvSpPr/>
          <p:nvPr/>
        </p:nvSpPr>
        <p:spPr>
          <a:xfrm>
            <a:off x="-1" y="487851"/>
            <a:ext cx="12188825" cy="995681"/>
          </a:xfrm>
          <a:prstGeom prst="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599" dirty="0">
                <a:latin typeface="Segoe UI Light" panose="020B0502040204020203" pitchFamily="34" charset="0"/>
                <a:cs typeface="Segoe UI Light" panose="020B0502040204020203" pitchFamily="34" charset="0"/>
              </a:rPr>
              <a:t>    Если не адаптироваться…</a:t>
            </a:r>
            <a:endParaRPr lang="en-US" sz="3599" dirty="0">
              <a:latin typeface="Segoe UI Light" panose="020B0502040204020203" pitchFamily="34" charset="0"/>
              <a:cs typeface="Segoe UI Light" panose="020B0502040204020203" pitchFamily="34" charset="0"/>
            </a:endParaRPr>
          </a:p>
        </p:txBody>
      </p:sp>
      <p:sp>
        <p:nvSpPr>
          <p:cNvPr id="8" name="Rounded Rectangle 17"/>
          <p:cNvSpPr/>
          <p:nvPr/>
        </p:nvSpPr>
        <p:spPr>
          <a:xfrm>
            <a:off x="6945090" y="4323060"/>
            <a:ext cx="5116767" cy="1092040"/>
          </a:xfrm>
          <a:prstGeom prst="roundRect">
            <a:avLst/>
          </a:prstGeom>
          <a:solidFill>
            <a:srgbClr val="D94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599" dirty="0">
                <a:solidFill>
                  <a:schemeClr val="tx1"/>
                </a:solidFill>
                <a:latin typeface="Segoe UI Light" panose="020B0502040204020203" pitchFamily="34" charset="0"/>
                <a:cs typeface="Segoe UI Light" panose="020B0502040204020203" pitchFamily="34" charset="0"/>
              </a:rPr>
              <a:t>… выжить сложно</a:t>
            </a:r>
            <a:endParaRPr lang="en-US" sz="3599" dirty="0">
              <a:solidFill>
                <a:schemeClr val="tx1"/>
              </a:solidFill>
              <a:latin typeface="Segoe UI Light" panose="020B0502040204020203" pitchFamily="34" charset="0"/>
              <a:cs typeface="Segoe UI Light" panose="020B0502040204020203" pitchFamily="34" charset="0"/>
            </a:endParaRPr>
          </a:p>
        </p:txBody>
      </p:sp>
    </p:spTree>
    <p:custDataLst>
      <p:custData r:id="rId1"/>
      <p:tags r:id="rId2"/>
    </p:custDataLst>
    <p:extLst>
      <p:ext uri="{BB962C8B-B14F-4D97-AF65-F5344CB8AC3E}">
        <p14:creationId xmlns:p14="http://schemas.microsoft.com/office/powerpoint/2010/main" val="6521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THENA.CUSTOMXMLID" val="{DF07BC9C-8085-4460-AF7A-452C756835EA}"/>
  <p:tag name="ATHENA.CUSTOMXMLCONTENT" val="&lt;?xml version=&quot;1.0&quot;?&gt;&lt;athena xmlns=&quot;http://schemas.microsoft.com/edu/athena&quot; version=&quot;0.1.2955.0&quot;&gt;&lt;timings duration=&quot;17538&quot;&gt;&lt;event time=&quot;0&quot; type=&quot;OnNext&quot; clickIndex=&quot;0&quot; wacClickIndex=&quot;1&quot;/&gt;&lt;event time=&quot;0&quot; type=&quot;OnNext&quot; clickIndex=&quot;0&quot; wacClickIndex=&quot;1&quot;/&gt;&lt;/timings&gt;&lt;/athena&gt;"/>
</p:tagLst>
</file>

<file path=ppt/tags/tag10.xml><?xml version="1.0" encoding="utf-8"?>
<p:tagLst xmlns:a="http://schemas.openxmlformats.org/drawingml/2006/main" xmlns:r="http://schemas.openxmlformats.org/officeDocument/2006/relationships" xmlns:p="http://schemas.openxmlformats.org/presentationml/2006/main">
  <p:tag name="ATHENA.CUSTOMXMLID" val="{04FAF8CD-7E54-4A89-9902-6D2EB113073F}"/>
  <p:tag name="ATHENA.CUSTOMXMLCONTENT" val="&lt;?xml version=&quot;1.0&quot;?&gt;&lt;athena xmlns=&quot;http://schemas.microsoft.com/edu/athena&quot; version=&quot;0.1.2955.0&quot;&gt;&lt;timings duration=&quot;20041&quot;&gt;&lt;event time=&quot;0&quot; type=&quot;OnNext&quot; clickIndex=&quot;0&quot; wacClickIndex=&quot;1&quot;/&gt;&lt;event time=&quot;0&quot; type=&quot;OnNext&quot; clickIndex=&quot;0&quot; wacClickIndex=&quot;1&quot;/&gt;&lt;/timings&gt;&lt;/athena&gt;"/>
</p:tagLst>
</file>

<file path=ppt/tags/tag11.xml><?xml version="1.0" encoding="utf-8"?>
<p:tagLst xmlns:a="http://schemas.openxmlformats.org/drawingml/2006/main" xmlns:r="http://schemas.openxmlformats.org/officeDocument/2006/relationships" xmlns:p="http://schemas.openxmlformats.org/presentationml/2006/main">
  <p:tag name="ATHENA.CUSTOMXMLID" val="{04FAF8CD-7E54-4A89-9902-6D2EB113073F}"/>
  <p:tag name="ATHENA.CUSTOMXMLCONTENT" val="&lt;?xml version=&quot;1.0&quot;?&gt;&lt;athena xmlns=&quot;http://schemas.microsoft.com/edu/athena&quot; version=&quot;0.1.2955.0&quot;&gt;&lt;timings duration=&quot;20041&quot;&gt;&lt;event time=&quot;0&quot; type=&quot;OnNext&quot; clickIndex=&quot;0&quot; wacClickIndex=&quot;1&quot;/&gt;&lt;event time=&quot;0&quot; type=&quot;OnNext&quot; clickIndex=&quot;0&quot; wacClickIndex=&quot;1&quot;/&gt;&lt;/timings&gt;&lt;/athena&gt;"/>
</p:tagLst>
</file>

<file path=ppt/tags/tag12.xml><?xml version="1.0" encoding="utf-8"?>
<p:tagLst xmlns:a="http://schemas.openxmlformats.org/drawingml/2006/main" xmlns:r="http://schemas.openxmlformats.org/officeDocument/2006/relationships" xmlns:p="http://schemas.openxmlformats.org/presentationml/2006/main">
  <p:tag name="ATHENA.CUSTOMXMLID" val="{04FAF8CD-7E54-4A89-9902-6D2EB113073F}"/>
  <p:tag name="ATHENA.CUSTOMXMLCONTENT" val="&lt;?xml version=&quot;1.0&quot;?&gt;&lt;athena xmlns=&quot;http://schemas.microsoft.com/edu/athena&quot; version=&quot;0.1.2955.0&quot;&gt;&lt;timings duration=&quot;20041&quot;&gt;&lt;event time=&quot;0&quot; type=&quot;OnNext&quot; clickIndex=&quot;0&quot; wacClickIndex=&quot;1&quot;/&gt;&lt;event time=&quot;0&quot; type=&quot;OnNext&quot; clickIndex=&quot;0&quot; wacClickIndex=&quot;1&quot;/&gt;&lt;/timings&gt;&lt;/athena&gt;"/>
</p:tagLst>
</file>

<file path=ppt/tags/tag13.xml><?xml version="1.0" encoding="utf-8"?>
<p:tagLst xmlns:a="http://schemas.openxmlformats.org/drawingml/2006/main" xmlns:r="http://schemas.openxmlformats.org/officeDocument/2006/relationships" xmlns:p="http://schemas.openxmlformats.org/presentationml/2006/main">
  <p:tag name="ATHENA.CUSTOMXMLID" val="{CCC78CFB-3702-411E-B713-840CC31EBC84}"/>
  <p:tag name="ATHENA.CUSTOMXMLCONTENT" val="&lt;?xml version=&quot;1.0&quot;?&gt;&lt;athena xmlns=&quot;http://schemas.microsoft.com/edu/athena&quot; version=&quot;0.1.2955.0&quot;&gt;&lt;timings duration=&quot;177618&quot;/&gt;&lt;/athena&gt;"/>
</p:tagLst>
</file>

<file path=ppt/tags/tag14.xml><?xml version="1.0" encoding="utf-8"?>
<p:tagLst xmlns:a="http://schemas.openxmlformats.org/drawingml/2006/main" xmlns:r="http://schemas.openxmlformats.org/officeDocument/2006/relationships" xmlns:p="http://schemas.openxmlformats.org/presentationml/2006/main">
  <p:tag name="ATHENA.CUSTOMXMLID" val="{CCC78CFB-3702-411E-B713-840CC31EBC84}"/>
  <p:tag name="ATHENA.CUSTOMXMLCONTENT" val="&lt;?xml version=&quot;1.0&quot;?&gt;&lt;athena xmlns=&quot;http://schemas.microsoft.com/edu/athena&quot; version=&quot;0.1.2955.0&quot;&gt;&lt;timings duration=&quot;177618&quot;/&gt;&lt;/athena&gt;"/>
</p:tagLst>
</file>

<file path=ppt/tags/tag15.xml><?xml version="1.0" encoding="utf-8"?>
<p:tagLst xmlns:a="http://schemas.openxmlformats.org/drawingml/2006/main" xmlns:r="http://schemas.openxmlformats.org/officeDocument/2006/relationships" xmlns:p="http://schemas.openxmlformats.org/presentationml/2006/main">
  <p:tag name="ATHENA.CUSTOMXMLID" val="{E0A72BEF-CE66-4010-998C-9A85625381AD}"/>
  <p:tag name="ATHENA.CUSTOMXMLCONTENT" val="&lt;?xml version=&quot;1.0&quot;?&gt;&lt;athena xmlns=&quot;http://schemas.microsoft.com/edu/athena&quot; version=&quot;0.1.2955.0&quot;&gt;&lt;timings duration=&quot;14328&quot;&gt;&lt;event time=&quot;0&quot; type=&quot;OnNext&quot; clickIndex=&quot;0&quot; wacClickIndex=&quot;1&quot;/&gt;&lt;/timings&gt;&lt;/athena&gt;"/>
</p:tagLst>
</file>

<file path=ppt/tags/tag16.xml><?xml version="1.0" encoding="utf-8"?>
<p:tagLst xmlns:a="http://schemas.openxmlformats.org/drawingml/2006/main" xmlns:r="http://schemas.openxmlformats.org/officeDocument/2006/relationships" xmlns:p="http://schemas.openxmlformats.org/presentationml/2006/main">
  <p:tag name="ATHENA.CUSTOMXMLID" val="{3BB87FD9-B1AA-40E2-9FEC-B9405017B068}"/>
  <p:tag name="ATHENA.CUSTOMXMLCONTENT" val="&lt;?xml version=&quot;1.0&quot;?&gt;&lt;athena xmlns=&quot;http://schemas.microsoft.com/edu/athena&quot; version=&quot;0.1.2955.0&quot;&gt;&lt;timings duration=&quot;19325&quot;/&gt;&lt;/athena&gt;"/>
</p:tagLst>
</file>

<file path=ppt/tags/tag17.xml><?xml version="1.0" encoding="utf-8"?>
<p:tagLst xmlns:a="http://schemas.openxmlformats.org/drawingml/2006/main" xmlns:r="http://schemas.openxmlformats.org/officeDocument/2006/relationships" xmlns:p="http://schemas.openxmlformats.org/presentationml/2006/main">
  <p:tag name="ATHENA.CUSTOMXMLID" val="{04FAF8CD-7E54-4A89-9902-6D2EB113073F}"/>
  <p:tag name="ATHENA.CUSTOMXMLCONTENT" val="&lt;?xml version=&quot;1.0&quot;?&gt;&lt;athena xmlns=&quot;http://schemas.microsoft.com/edu/athena&quot; version=&quot;0.1.2955.0&quot;&gt;&lt;timings duration=&quot;20041&quot;&gt;&lt;event time=&quot;0&quot; type=&quot;OnNext&quot; clickIndex=&quot;0&quot; wacClickIndex=&quot;1&quot;/&gt;&lt;event time=&quot;0&quot; type=&quot;OnNext&quot; clickIndex=&quot;0&quot; wacClickIndex=&quot;1&quot;/&gt;&lt;/timings&gt;&lt;/athena&gt;"/>
</p:tagLst>
</file>

<file path=ppt/tags/tag18.xml><?xml version="1.0" encoding="utf-8"?>
<p:tagLst xmlns:a="http://schemas.openxmlformats.org/drawingml/2006/main" xmlns:r="http://schemas.openxmlformats.org/officeDocument/2006/relationships" xmlns:p="http://schemas.openxmlformats.org/presentationml/2006/main">
  <p:tag name="ATHENA.CUSTOMXMLID" val="{04FAF8CD-7E54-4A89-9902-6D2EB113073F}"/>
  <p:tag name="ATHENA.CUSTOMXMLCONTENT" val="&lt;?xml version=&quot;1.0&quot;?&gt;&lt;athena xmlns=&quot;http://schemas.microsoft.com/edu/athena&quot; version=&quot;0.1.2955.0&quot;&gt;&lt;timings duration=&quot;20041&quot;&gt;&lt;event time=&quot;0&quot; type=&quot;OnNext&quot; clickIndex=&quot;0&quot; wacClickIndex=&quot;1&quot;/&gt;&lt;event time=&quot;0&quot; type=&quot;OnNext&quot; clickIndex=&quot;0&quot; wacClickIndex=&quot;1&quot;/&gt;&lt;/timings&gt;&lt;/athena&gt;"/>
</p:tagLst>
</file>

<file path=ppt/tags/tag19.xml><?xml version="1.0" encoding="utf-8"?>
<p:tagLst xmlns:a="http://schemas.openxmlformats.org/drawingml/2006/main" xmlns:r="http://schemas.openxmlformats.org/officeDocument/2006/relationships" xmlns:p="http://schemas.openxmlformats.org/presentationml/2006/main">
  <p:tag name="ATHENA.CUSTOMXMLID" val="{04FAF8CD-7E54-4A89-9902-6D2EB113073F}"/>
  <p:tag name="ATHENA.CUSTOMXMLCONTENT" val="&lt;?xml version=&quot;1.0&quot;?&gt;&lt;athena xmlns=&quot;http://schemas.microsoft.com/edu/athena&quot; version=&quot;0.1.2955.0&quot;&gt;&lt;timings duration=&quot;20041&quot;&gt;&lt;event time=&quot;0&quot; type=&quot;OnNext&quot; clickIndex=&quot;0&quot; wacClickIndex=&quot;1&quot;/&gt;&lt;event time=&quot;0&quot; type=&quot;OnNext&quot; clickIndex=&quot;0&quot; wacClickIndex=&quot;1&quot;/&gt;&lt;/timings&gt;&lt;/athena&gt;"/>
</p:tagLst>
</file>

<file path=ppt/tags/tag2.xml><?xml version="1.0" encoding="utf-8"?>
<p:tagLst xmlns:a="http://schemas.openxmlformats.org/drawingml/2006/main" xmlns:r="http://schemas.openxmlformats.org/officeDocument/2006/relationships" xmlns:p="http://schemas.openxmlformats.org/presentationml/2006/main">
  <p:tag name="ATHENA.CUSTOMXMLID" val="{DF07BC9C-8085-4460-AF7A-452C756835EA}"/>
  <p:tag name="ATHENA.CUSTOMXMLCONTENT" val="&lt;?xml version=&quot;1.0&quot;?&gt;&lt;athena xmlns=&quot;http://schemas.microsoft.com/edu/athena&quot; version=&quot;0.1.2955.0&quot;&gt;&lt;timings duration=&quot;17538&quot;&gt;&lt;event time=&quot;0&quot; type=&quot;OnNext&quot; clickIndex=&quot;0&quot; wacClickIndex=&quot;1&quot;/&gt;&lt;event time=&quot;0&quot; type=&quot;OnNext&quot; clickIndex=&quot;0&quot; wacClickIndex=&quot;1&quot;/&gt;&lt;/timings&gt;&lt;/athena&gt;"/>
</p:tagLst>
</file>

<file path=ppt/tags/tag20.xml><?xml version="1.0" encoding="utf-8"?>
<p:tagLst xmlns:a="http://schemas.openxmlformats.org/drawingml/2006/main" xmlns:r="http://schemas.openxmlformats.org/officeDocument/2006/relationships" xmlns:p="http://schemas.openxmlformats.org/presentationml/2006/main">
  <p:tag name="ATHENA.CUSTOMXMLID" val="{04FAF8CD-7E54-4A89-9902-6D2EB113073F}"/>
  <p:tag name="ATHENA.CUSTOMXMLCONTENT" val="&lt;?xml version=&quot;1.0&quot;?&gt;&lt;athena xmlns=&quot;http://schemas.microsoft.com/edu/athena&quot; version=&quot;0.1.2955.0&quot;&gt;&lt;timings duration=&quot;20041&quot;&gt;&lt;event time=&quot;0&quot; type=&quot;OnNext&quot; clickIndex=&quot;0&quot; wacClickIndex=&quot;1&quot;/&gt;&lt;event time=&quot;0&quot; type=&quot;OnNext&quot; clickIndex=&quot;0&quot; wacClickIndex=&quot;1&quot;/&gt;&lt;/timings&gt;&lt;/athena&gt;"/>
</p:tagLst>
</file>

<file path=ppt/tags/tag21.xml><?xml version="1.0" encoding="utf-8"?>
<p:tagLst xmlns:a="http://schemas.openxmlformats.org/drawingml/2006/main" xmlns:r="http://schemas.openxmlformats.org/officeDocument/2006/relationships" xmlns:p="http://schemas.openxmlformats.org/presentationml/2006/main">
  <p:tag name="ATHENA.CUSTOMXMLID" val="{04FAF8CD-7E54-4A89-9902-6D2EB113073F}"/>
  <p:tag name="ATHENA.CUSTOMXMLCONTENT" val="&lt;?xml version=&quot;1.0&quot;?&gt;&lt;athena xmlns=&quot;http://schemas.microsoft.com/edu/athena&quot; version=&quot;0.1.2955.0&quot;&gt;&lt;timings duration=&quot;20041&quot;&gt;&lt;event time=&quot;0&quot; type=&quot;OnNext&quot; clickIndex=&quot;0&quot; wacClickIndex=&quot;1&quot;/&gt;&lt;event time=&quot;0&quot; type=&quot;OnNext&quot; clickIndex=&quot;0&quot; wacClickIndex=&quot;1&quot;/&gt;&lt;/timings&gt;&lt;/athena&gt;"/>
</p:tagLst>
</file>

<file path=ppt/tags/tag22.xml><?xml version="1.0" encoding="utf-8"?>
<p:tagLst xmlns:a="http://schemas.openxmlformats.org/drawingml/2006/main" xmlns:r="http://schemas.openxmlformats.org/officeDocument/2006/relationships" xmlns:p="http://schemas.openxmlformats.org/presentationml/2006/main">
  <p:tag name="ATHENA.CUSTOMXMLID" val="{04FAF8CD-7E54-4A89-9902-6D2EB113073F}"/>
  <p:tag name="ATHENA.CUSTOMXMLCONTENT" val="&lt;?xml version=&quot;1.0&quot;?&gt;&lt;athena xmlns=&quot;http://schemas.microsoft.com/edu/athena&quot; version=&quot;0.1.2955.0&quot;&gt;&lt;timings duration=&quot;20041&quot;&gt;&lt;event time=&quot;0&quot; type=&quot;OnNext&quot; clickIndex=&quot;0&quot; wacClickIndex=&quot;1&quot;/&gt;&lt;event time=&quot;0&quot; type=&quot;OnNext&quot; clickIndex=&quot;0&quot; wacClickIndex=&quot;1&quot;/&gt;&lt;/timings&gt;&lt;/athena&gt;"/>
</p:tagLst>
</file>

<file path=ppt/tags/tag23.xml><?xml version="1.0" encoding="utf-8"?>
<p:tagLst xmlns:a="http://schemas.openxmlformats.org/drawingml/2006/main" xmlns:r="http://schemas.openxmlformats.org/officeDocument/2006/relationships" xmlns:p="http://schemas.openxmlformats.org/presentationml/2006/main">
  <p:tag name="ATHENA.CUSTOMXMLID" val="{04FAF8CD-7E54-4A89-9902-6D2EB113073F}"/>
  <p:tag name="ATHENA.CUSTOMXMLCONTENT" val="&lt;?xml version=&quot;1.0&quot;?&gt;&lt;athena xmlns=&quot;http://schemas.microsoft.com/edu/athena&quot; version=&quot;0.1.2955.0&quot;&gt;&lt;timings duration=&quot;20041&quot;&gt;&lt;event time=&quot;0&quot; type=&quot;OnNext&quot; clickIndex=&quot;0&quot; wacClickIndex=&quot;1&quot;/&gt;&lt;event time=&quot;0&quot; type=&quot;OnNext&quot; clickIndex=&quot;0&quot; wacClickIndex=&quot;1&quot;/&gt;&lt;/timings&gt;&lt;/athena&gt;"/>
</p:tagLst>
</file>

<file path=ppt/tags/tag24.xml><?xml version="1.0" encoding="utf-8"?>
<p:tagLst xmlns:a="http://schemas.openxmlformats.org/drawingml/2006/main" xmlns:r="http://schemas.openxmlformats.org/officeDocument/2006/relationships" xmlns:p="http://schemas.openxmlformats.org/presentationml/2006/main">
  <p:tag name="ATHENA.CUSTOMXMLID" val="{04FAF8CD-7E54-4A89-9902-6D2EB113073F}"/>
  <p:tag name="ATHENA.CUSTOMXMLCONTENT" val="&lt;?xml version=&quot;1.0&quot;?&gt;&lt;athena xmlns=&quot;http://schemas.microsoft.com/edu/athena&quot; version=&quot;0.1.2955.0&quot;&gt;&lt;timings duration=&quot;20041&quot;&gt;&lt;event time=&quot;0&quot; type=&quot;OnNext&quot; clickIndex=&quot;0&quot; wacClickIndex=&quot;1&quot;/&gt;&lt;event time=&quot;0&quot; type=&quot;OnNext&quot; clickIndex=&quot;0&quot; wacClickIndex=&quot;1&quot;/&gt;&lt;/timings&gt;&lt;/athena&gt;"/>
</p:tagLst>
</file>

<file path=ppt/tags/tag25.xml><?xml version="1.0" encoding="utf-8"?>
<p:tagLst xmlns:a="http://schemas.openxmlformats.org/drawingml/2006/main" xmlns:r="http://schemas.openxmlformats.org/officeDocument/2006/relationships" xmlns:p="http://schemas.openxmlformats.org/presentationml/2006/main">
  <p:tag name="ATHENA.CUSTOMXMLID" val="{04FAF8CD-7E54-4A89-9902-6D2EB113073F}"/>
  <p:tag name="ATHENA.CUSTOMXMLCONTENT" val="&lt;?xml version=&quot;1.0&quot;?&gt;&lt;athena xmlns=&quot;http://schemas.microsoft.com/edu/athena&quot; version=&quot;0.1.2955.0&quot;&gt;&lt;timings duration=&quot;20041&quot;&gt;&lt;event time=&quot;0&quot; type=&quot;OnNext&quot; clickIndex=&quot;0&quot; wacClickIndex=&quot;1&quot;/&gt;&lt;event time=&quot;0&quot; type=&quot;OnNext&quot; clickIndex=&quot;0&quot; wacClickIndex=&quot;1&quot;/&gt;&lt;/timings&gt;&lt;/athena&gt;"/>
</p:tagLst>
</file>

<file path=ppt/tags/tag3.xml><?xml version="1.0" encoding="utf-8"?>
<p:tagLst xmlns:a="http://schemas.openxmlformats.org/drawingml/2006/main" xmlns:r="http://schemas.openxmlformats.org/officeDocument/2006/relationships" xmlns:p="http://schemas.openxmlformats.org/presentationml/2006/main">
  <p:tag name="ATHENA.CUSTOMXMLID" val="{222B6DB6-C743-43F1-9CAA-E5C3230FB0DA}"/>
  <p:tag name="ATHENA.CUSTOMXMLCONTENT" val="&lt;?xml version=&quot;1.0&quot;?&gt;&lt;athena xmlns=&quot;http://schemas.microsoft.com/edu/athena&quot; version=&quot;0.1.2955.0&quot;&gt;&lt;timings duration=&quot;12366&quot;/&gt;&lt;/athena&gt;"/>
</p:tagLst>
</file>

<file path=ppt/tags/tag4.xml><?xml version="1.0" encoding="utf-8"?>
<p:tagLst xmlns:a="http://schemas.openxmlformats.org/drawingml/2006/main" xmlns:r="http://schemas.openxmlformats.org/officeDocument/2006/relationships" xmlns:p="http://schemas.openxmlformats.org/presentationml/2006/main">
  <p:tag name="ATHENA.CUSTOMXMLID" val="{3BB87FD9-B1AA-40E2-9FEC-B9405017B068}"/>
  <p:tag name="ATHENA.CUSTOMXMLCONTENT" val="&lt;?xml version=&quot;1.0&quot;?&gt;&lt;athena xmlns=&quot;http://schemas.microsoft.com/edu/athena&quot; version=&quot;0.1.2955.0&quot;&gt;&lt;timings duration=&quot;19325&quot;/&gt;&lt;/athena&gt;"/>
</p:tagLst>
</file>

<file path=ppt/tags/tag5.xml><?xml version="1.0" encoding="utf-8"?>
<p:tagLst xmlns:a="http://schemas.openxmlformats.org/drawingml/2006/main" xmlns:r="http://schemas.openxmlformats.org/officeDocument/2006/relationships" xmlns:p="http://schemas.openxmlformats.org/presentationml/2006/main">
  <p:tag name="ATHENA.CUSTOMXMLID" val="{E0A72BEF-CE66-4010-998C-9A85625381AD}"/>
  <p:tag name="ATHENA.CUSTOMXMLCONTENT" val="&lt;?xml version=&quot;1.0&quot;?&gt;&lt;athena xmlns=&quot;http://schemas.microsoft.com/edu/athena&quot; version=&quot;0.1.2955.0&quot;&gt;&lt;timings duration=&quot;14328&quot;&gt;&lt;event time=&quot;0&quot; type=&quot;OnNext&quot; clickIndex=&quot;0&quot; wacClickIndex=&quot;1&quot;/&gt;&lt;/timings&gt;&lt;/athena&gt;"/>
</p:tagLst>
</file>

<file path=ppt/tags/tag6.xml><?xml version="1.0" encoding="utf-8"?>
<p:tagLst xmlns:a="http://schemas.openxmlformats.org/drawingml/2006/main" xmlns:r="http://schemas.openxmlformats.org/officeDocument/2006/relationships" xmlns:p="http://schemas.openxmlformats.org/presentationml/2006/main">
  <p:tag name="ATHENA.CUSTOMXMLID" val="{AFC2E1AD-B4F0-4F83-8339-D8EB580A0B28}"/>
  <p:tag name="ATHENA.CUSTOMXMLCONTENT" val="&lt;?xml version=&quot;1.0&quot;?&gt;&lt;athena xmlns=&quot;http://schemas.microsoft.com/edu/athena&quot; version=&quot;0.1.2955.0&quot;&gt;&lt;timings duration=&quot;1776&quot;/&gt;&lt;/athena&gt;"/>
</p:tagLst>
</file>

<file path=ppt/tags/tag7.xml><?xml version="1.0" encoding="utf-8"?>
<p:tagLst xmlns:a="http://schemas.openxmlformats.org/drawingml/2006/main" xmlns:r="http://schemas.openxmlformats.org/officeDocument/2006/relationships" xmlns:p="http://schemas.openxmlformats.org/presentationml/2006/main">
  <p:tag name="ATHENA.CUSTOMXMLID" val="{9586A7F2-6236-4F64-A990-AACC556CE0B3}"/>
  <p:tag name="ATHENA.CUSTOMXMLCONTENT" val="&lt;?xml version=&quot;1.0&quot;?&gt;&lt;athena xmlns=&quot;http://schemas.microsoft.com/edu/athena&quot; version=&quot;0.1.2955.0&quot;&gt;&lt;timings duration=&quot;4753&quot;/&gt;&lt;/athena&gt;"/>
</p:tagLst>
</file>

<file path=ppt/tags/tag8.xml><?xml version="1.0" encoding="utf-8"?>
<p:tagLst xmlns:a="http://schemas.openxmlformats.org/drawingml/2006/main" xmlns:r="http://schemas.openxmlformats.org/officeDocument/2006/relationships" xmlns:p="http://schemas.openxmlformats.org/presentationml/2006/main">
  <p:tag name="ATHENA.CUSTOMXMLID" val="{3CCD697B-72A6-471C-9B4E-C30E40290BAD}"/>
  <p:tag name="ATHENA.CUSTOMXMLCONTENT" val="&lt;?xml version=&quot;1.0&quot;?&gt;&lt;athena xmlns=&quot;http://schemas.microsoft.com/edu/athena&quot; version=&quot;0.1.2955.0&quot;&gt;&lt;timings duration=&quot;3263&quot;&gt;&lt;event time=&quot;0&quot; type=&quot;OnNext&quot; clickIndex=&quot;0&quot; wacClickIndex=&quot;1&quot;/&gt;&lt;event time=&quot;0&quot; type=&quot;OnNext&quot; clickIndex=&quot;0&quot; wacClickIndex=&quot;1&quot;/&gt;&lt;/timings&gt;&lt;/athena&gt;"/>
</p:tagLst>
</file>

<file path=ppt/tags/tag9.xml><?xml version="1.0" encoding="utf-8"?>
<p:tagLst xmlns:a="http://schemas.openxmlformats.org/drawingml/2006/main" xmlns:r="http://schemas.openxmlformats.org/officeDocument/2006/relationships" xmlns:p="http://schemas.openxmlformats.org/presentationml/2006/main">
  <p:tag name="ATHENA.CUSTOMXMLID" val="{04FAF8CD-7E54-4A89-9902-6D2EB113073F}"/>
  <p:tag name="ATHENA.CUSTOMXMLCONTENT" val="&lt;?xml version=&quot;1.0&quot;?&gt;&lt;athena xmlns=&quot;http://schemas.microsoft.com/edu/athena&quot; version=&quot;0.1.2955.0&quot;&gt;&lt;timings duration=&quot;20041&quot;&gt;&lt;event time=&quot;0&quot; type=&quot;OnNext&quot; clickIndex=&quot;0&quot; wacClickIndex=&quot;1&quot;/&gt;&lt;event time=&quot;0&quot; type=&quot;OnNext&quot; clickIndex=&quot;0&quot; wacClickIndex=&quot;1&quot;/&gt;&lt;/timings&gt;&lt;/athena&gt;"/>
</p:tagLst>
</file>

<file path=ppt/theme/theme1.xml><?xml version="1.0" encoding="utf-8"?>
<a:theme xmlns:a="http://schemas.openxmlformats.org/drawingml/2006/main" name="TENA11_BreakoutSession_Template_16x9_Final_03241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TENA11_BreakoutSession_Template_16x9_Final">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1_TENA11_BreakoutSession_Template_16x9_Final">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athena xmlns="http://schemas.microsoft.com/edu/athena" version="0.1.2955.0">
  <timings duration="14328">
    <event time="0" type="OnNext" clickIndex="0" wacClickIndex="1"/>
  </timings>
</athena>
</file>

<file path=customXml/item10.xml><?xml version="1.0" encoding="utf-8"?>
<athena xmlns="http://schemas.microsoft.com/edu/athena" version="0.1.2955.0">
  <timings duration="177618"/>
</athena>
</file>

<file path=customXml/item11.xml><?xml version="1.0" encoding="utf-8"?>
<athena xmlns="http://schemas.microsoft.com/edu/athena" version="0.1.2955.0">
  <timings duration="20041">
    <event time="0" type="OnNext" clickIndex="0" wacClickIndex="1"/>
    <event time="0" type="OnNext" clickIndex="0" wacClickIndex="1"/>
  </timings>
</athena>
</file>

<file path=customXml/item12.xml><?xml version="1.0" encoding="utf-8"?>
<athena xmlns="http://schemas.microsoft.com/edu/athena" version="0.1.2955.0">
  <timings duration="17538">
    <event time="0" type="OnNext" clickIndex="0" wacClickIndex="1"/>
    <event time="0" type="OnNext" clickIndex="0" wacClickIndex="1"/>
  </timings>
</athena>
</file>

<file path=customXml/item13.xml><?xml version="1.0" encoding="utf-8"?>
<athena xmlns="http://schemas.microsoft.com/edu/athena" version="0.1.2955.0">
  <timings duration="20041">
    <event time="0" type="OnNext" clickIndex="0" wacClickIndex="1"/>
    <event time="0" type="OnNext" clickIndex="0" wacClickIndex="1"/>
  </timings>
</athena>
</file>

<file path=customXml/item14.xml><?xml version="1.0" encoding="utf-8"?>
<athena xmlns="http://schemas.microsoft.com/edu/athena" version="0.1.2955.0">
  <timings duration="20041">
    <event time="0" type="OnNext" clickIndex="0" wacClickIndex="1"/>
    <event time="0" type="OnNext" clickIndex="0" wacClickIndex="1"/>
  </timings>
</athena>
</file>

<file path=customXml/item15.xml><?xml version="1.0" encoding="utf-8"?>
<athena xmlns="http://schemas.microsoft.com/edu/athena" version="0.1.2955.0">
  <timings duration="19325"/>
</athena>
</file>

<file path=customXml/item16.xml><?xml version="1.0" encoding="utf-8"?>
<athena xmlns="http://schemas.microsoft.com/edu/athena" version="0.1.2955.0">
  <timings duration="17538">
    <event time="0" type="OnNext" clickIndex="0" wacClickIndex="1"/>
    <event time="0" type="OnNext" clickIndex="0" wacClickIndex="1"/>
  </timings>
</athena>
</file>

<file path=customXml/item17.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18.xml><?xml version="1.0" encoding="utf-8"?>
<ct:contentTypeSchema xmlns:ct="http://schemas.microsoft.com/office/2006/metadata/contentType" xmlns:ma="http://schemas.microsoft.com/office/2006/metadata/properties/metaAttributes" ct:_="" ma:_="" ma:contentTypeName="Документ" ma:contentTypeID="0x0101008BBC1A0FF4511C4EB9DCA7637082EE21" ma:contentTypeVersion="1" ma:contentTypeDescription="Создание документа." ma:contentTypeScope="" ma:versionID="8a04f7e40ca8541b9ac9469e518bd7e6">
  <xsd:schema xmlns:xsd="http://www.w3.org/2001/XMLSchema" xmlns:xs="http://www.w3.org/2001/XMLSchema" xmlns:p="http://schemas.microsoft.com/office/2006/metadata/properties" xmlns:ns1="http://schemas.microsoft.com/sharepoint/v3" targetNamespace="http://schemas.microsoft.com/office/2006/metadata/properties" ma:root="true" ma:fieldsID="2a10c82831e5d625bbb0173136b0368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Дата начала расписания" ma:description="" ma:hidden="true" ma:internalName="PublishingStartDate">
      <xsd:simpleType>
        <xsd:restriction base="dms:Unknown"/>
      </xsd:simpleType>
    </xsd:element>
    <xsd:element name="PublishingExpirationDate" ma:index="9" nillable="true" ma:displayName="Дата окончания расписания"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9.xml><?xml version="1.0" encoding="utf-8"?>
<?mso-contentType ?>
<FormTemplates xmlns="http://schemas.microsoft.com/sharepoint/v3/contenttype/forms">
  <Display>DocumentLibraryForm</Display>
  <Edit>DocumentLibraryForm</Edit>
  <New>DocumentLibraryForm</New>
</FormTemplates>
</file>

<file path=customXml/item2.xml><?xml version="1.0" encoding="utf-8"?>
<athena xmlns="http://schemas.microsoft.com/edu/athena" version="0.1.2955.0">
  <timings duration="20041">
    <event time="0" type="OnNext" clickIndex="0" wacClickIndex="1"/>
    <event time="0" type="OnNext" clickIndex="0" wacClickIndex="1"/>
  </timings>
</athena>
</file>

<file path=customXml/item20.xml><?xml version="1.0" encoding="utf-8"?>
<athena xmlns="http://schemas.microsoft.com/edu/athena" version="0.1.2955.0">
  <timings duration="20041">
    <event time="0" type="OnNext" clickIndex="0" wacClickIndex="1"/>
    <event time="0" type="OnNext" clickIndex="0" wacClickIndex="1"/>
  </timings>
</athena>
</file>

<file path=customXml/item21.xml><?xml version="1.0" encoding="utf-8"?>
<athena xmlns="http://schemas.microsoft.com/edu/athena" version="0.1.2955.0">
  <timings duration="20041">
    <event time="0" type="OnNext" clickIndex="0" wacClickIndex="1"/>
    <event time="0" type="OnNext" clickIndex="0" wacClickIndex="1"/>
  </timings>
</athena>
</file>

<file path=customXml/item22.xml><?xml version="1.0" encoding="utf-8"?>
<athena xmlns="http://schemas.microsoft.com/edu/athena" version="0.1.2955.0">
  <timings duration="1776"/>
</athena>
</file>

<file path=customXml/item23.xml><?xml version="1.0" encoding="utf-8"?>
<athena xmlns="http://schemas.microsoft.com/edu/athena" version="0.1.2955.0">
  <timings duration="20041">
    <event time="0" type="OnNext" clickIndex="0" wacClickIndex="1"/>
    <event time="0" type="OnNext" clickIndex="0" wacClickIndex="1"/>
  </timings>
</athena>
</file>

<file path=customXml/item24.xml><?xml version="1.0" encoding="utf-8"?>
<athena xmlns="http://schemas.microsoft.com/edu/athena" version="0.1.2955.0">
  <timings duration="177618"/>
</athena>
</file>

<file path=customXml/item25.xml><?xml version="1.0" encoding="utf-8"?>
<athena xmlns="http://schemas.microsoft.com/edu/athena" version="0.1.2955.0">
  <timings duration="20041">
    <event time="0" type="OnNext" clickIndex="0" wacClickIndex="1"/>
    <event time="0" type="OnNext" clickIndex="0" wacClickIndex="1"/>
  </timings>
</athena>
</file>

<file path=customXml/item26.xml><?xml version="1.0" encoding="utf-8"?>
<athena xmlns="http://schemas.microsoft.com/edu/athena" version="0.1.2955.0">
  <timings duration="20041">
    <event time="0" type="OnNext" clickIndex="0" wacClickIndex="1"/>
    <event time="0" type="OnNext" clickIndex="0" wacClickIndex="1"/>
  </timings>
</athena>
</file>

<file path=customXml/item27.xml><?xml version="1.0" encoding="utf-8"?>
<athena xmlns="http://schemas.microsoft.com/edu/athena" version="0.1.2955.0">
  <timings duration="20041">
    <event time="0" type="OnNext" clickIndex="0" wacClickIndex="1"/>
    <event time="0" type="OnNext" clickIndex="0" wacClickIndex="1"/>
  </timings>
</athena>
</file>

<file path=customXml/item28.xml><?xml version="1.0" encoding="utf-8"?>
<athena xmlns="http://schemas.microsoft.com/edu/athena" version="0.1.2955.0">
  <timings duration="20041">
    <event time="0" type="OnNext" clickIndex="0" wacClickIndex="1"/>
    <event time="0" type="OnNext" clickIndex="0" wacClickIndex="1"/>
  </timings>
</athena>
</file>

<file path=customXml/item3.xml><?xml version="1.0" encoding="utf-8"?>
<athena xmlns="http://schemas.microsoft.com/edu/athena" version="0.1.2955.0">
  <timings duration="20041">
    <event time="0" type="OnNext" clickIndex="0" wacClickIndex="1"/>
    <event time="0" type="OnNext" clickIndex="0" wacClickIndex="1"/>
  </timings>
</athena>
</file>

<file path=customXml/item4.xml><?xml version="1.0" encoding="utf-8"?>
<athena xmlns="http://schemas.microsoft.com/edu/athena" version="0.1.2955.0">
  <timings duration="4753"/>
</athena>
</file>

<file path=customXml/item5.xml><?xml version="1.0" encoding="utf-8"?>
<athena xmlns="http://schemas.microsoft.com/edu/athena" version="0.1.2955.0">
  <timings duration="20041">
    <event time="0" type="OnNext" clickIndex="0" wacClickIndex="1"/>
    <event time="0" type="OnNext" clickIndex="0" wacClickIndex="1"/>
  </timings>
</athena>
</file>

<file path=customXml/item6.xml><?xml version="1.0" encoding="utf-8"?>
<athena xmlns="http://schemas.microsoft.com/edu/athena" version="0.1.2955.0">
  <timings duration="14328">
    <event time="0" type="OnNext" clickIndex="0" wacClickIndex="1"/>
  </timings>
</athena>
</file>

<file path=customXml/item7.xml><?xml version="1.0" encoding="utf-8"?>
<athena xmlns="http://schemas.microsoft.com/edu/athena" version="0.1.2955.0">
  <timings duration="19325"/>
</athena>
</file>

<file path=customXml/item8.xml><?xml version="1.0" encoding="utf-8"?>
<athena xmlns="http://schemas.microsoft.com/edu/athena" version="0.1.2955.0">
  <timings duration="12366"/>
</athena>
</file>

<file path=customXml/item9.xml><?xml version="1.0" encoding="utf-8"?>
<athena xmlns="http://schemas.microsoft.com/edu/athena" version="0.1.2955.0">
  <timings duration="3263">
    <event time="0" type="OnNext" clickIndex="0" wacClickIndex="1"/>
    <event time="0" type="OnNext" clickIndex="0" wacClickIndex="1"/>
  </timings>
</athena>
</file>

<file path=customXml/itemProps1.xml><?xml version="1.0" encoding="utf-8"?>
<ds:datastoreItem xmlns:ds="http://schemas.openxmlformats.org/officeDocument/2006/customXml" ds:itemID="{7D74BADF-25AE-43ED-9F10-6E4392081F35}"/>
</file>

<file path=customXml/itemProps10.xml><?xml version="1.0" encoding="utf-8"?>
<ds:datastoreItem xmlns:ds="http://schemas.openxmlformats.org/officeDocument/2006/customXml" ds:itemID="{CCE0C2D5-E561-4A86-B31F-965C46ADDE42}"/>
</file>

<file path=customXml/itemProps11.xml><?xml version="1.0" encoding="utf-8"?>
<ds:datastoreItem xmlns:ds="http://schemas.openxmlformats.org/officeDocument/2006/customXml" ds:itemID="{E479A002-3A93-4E16-9771-B139734461A1}"/>
</file>

<file path=customXml/itemProps12.xml><?xml version="1.0" encoding="utf-8"?>
<ds:datastoreItem xmlns:ds="http://schemas.openxmlformats.org/officeDocument/2006/customXml" ds:itemID="{7F77D330-8A59-4C12-BB42-EB171D6C5406}"/>
</file>

<file path=customXml/itemProps13.xml><?xml version="1.0" encoding="utf-8"?>
<ds:datastoreItem xmlns:ds="http://schemas.openxmlformats.org/officeDocument/2006/customXml" ds:itemID="{0E30A23C-ADEA-4328-8050-D1C5FE278B3E}"/>
</file>

<file path=customXml/itemProps14.xml><?xml version="1.0" encoding="utf-8"?>
<ds:datastoreItem xmlns:ds="http://schemas.openxmlformats.org/officeDocument/2006/customXml" ds:itemID="{61BA436E-36C5-478E-A7F3-B3FDE033E38A}"/>
</file>

<file path=customXml/itemProps15.xml><?xml version="1.0" encoding="utf-8"?>
<ds:datastoreItem xmlns:ds="http://schemas.openxmlformats.org/officeDocument/2006/customXml" ds:itemID="{CFE9139B-92A4-4DF9-A04E-E35ECD427AAF}"/>
</file>

<file path=customXml/itemProps16.xml><?xml version="1.0" encoding="utf-8"?>
<ds:datastoreItem xmlns:ds="http://schemas.openxmlformats.org/officeDocument/2006/customXml" ds:itemID="{D0E34236-F0EE-48EA-85BB-738B7F785994}"/>
</file>

<file path=customXml/itemProps17.xml><?xml version="1.0" encoding="utf-8"?>
<ds:datastoreItem xmlns:ds="http://schemas.openxmlformats.org/officeDocument/2006/customXml" ds:itemID="{893833E7-CDA5-4E4A-AF0B-36A91B78C9EF}"/>
</file>

<file path=customXml/itemProps18.xml><?xml version="1.0" encoding="utf-8"?>
<ds:datastoreItem xmlns:ds="http://schemas.openxmlformats.org/officeDocument/2006/customXml" ds:itemID="{A0FA0989-C3E7-4689-A60F-DB2A83593E85}"/>
</file>

<file path=customXml/itemProps19.xml><?xml version="1.0" encoding="utf-8"?>
<ds:datastoreItem xmlns:ds="http://schemas.openxmlformats.org/officeDocument/2006/customXml" ds:itemID="{191448CA-3B92-42F2-A15A-E485670603B6}"/>
</file>

<file path=customXml/itemProps2.xml><?xml version="1.0" encoding="utf-8"?>
<ds:datastoreItem xmlns:ds="http://schemas.openxmlformats.org/officeDocument/2006/customXml" ds:itemID="{D6E0A878-E847-4211-B743-47410AA41317}"/>
</file>

<file path=customXml/itemProps20.xml><?xml version="1.0" encoding="utf-8"?>
<ds:datastoreItem xmlns:ds="http://schemas.openxmlformats.org/officeDocument/2006/customXml" ds:itemID="{28A3079A-A6CC-4705-BCA8-4DB4B85BA96E}"/>
</file>

<file path=customXml/itemProps21.xml><?xml version="1.0" encoding="utf-8"?>
<ds:datastoreItem xmlns:ds="http://schemas.openxmlformats.org/officeDocument/2006/customXml" ds:itemID="{1CDD8693-3CB4-418F-BD37-82E53F0818B6}"/>
</file>

<file path=customXml/itemProps22.xml><?xml version="1.0" encoding="utf-8"?>
<ds:datastoreItem xmlns:ds="http://schemas.openxmlformats.org/officeDocument/2006/customXml" ds:itemID="{5212F9F2-8E3D-4250-BDE5-9CD1E6E4BEF8}"/>
</file>

<file path=customXml/itemProps23.xml><?xml version="1.0" encoding="utf-8"?>
<ds:datastoreItem xmlns:ds="http://schemas.openxmlformats.org/officeDocument/2006/customXml" ds:itemID="{B0C51E89-BE57-486F-B37F-026B856554AD}"/>
</file>

<file path=customXml/itemProps24.xml><?xml version="1.0" encoding="utf-8"?>
<ds:datastoreItem xmlns:ds="http://schemas.openxmlformats.org/officeDocument/2006/customXml" ds:itemID="{56A18EBC-FCC6-4E72-802F-C20BFF0F0047}"/>
</file>

<file path=customXml/itemProps25.xml><?xml version="1.0" encoding="utf-8"?>
<ds:datastoreItem xmlns:ds="http://schemas.openxmlformats.org/officeDocument/2006/customXml" ds:itemID="{AC0B16AD-9728-4509-8074-DABAB7ED4426}"/>
</file>

<file path=customXml/itemProps26.xml><?xml version="1.0" encoding="utf-8"?>
<ds:datastoreItem xmlns:ds="http://schemas.openxmlformats.org/officeDocument/2006/customXml" ds:itemID="{217CCA65-D801-4D3F-B59E-E93E04E0E3F3}"/>
</file>

<file path=customXml/itemProps27.xml><?xml version="1.0" encoding="utf-8"?>
<ds:datastoreItem xmlns:ds="http://schemas.openxmlformats.org/officeDocument/2006/customXml" ds:itemID="{DA8D84DE-A975-4F39-A7F1-65681FACDA9E}"/>
</file>

<file path=customXml/itemProps28.xml><?xml version="1.0" encoding="utf-8"?>
<ds:datastoreItem xmlns:ds="http://schemas.openxmlformats.org/officeDocument/2006/customXml" ds:itemID="{062255B0-A9A8-44B1-849C-3A2020AB8B7C}"/>
</file>

<file path=customXml/itemProps3.xml><?xml version="1.0" encoding="utf-8"?>
<ds:datastoreItem xmlns:ds="http://schemas.openxmlformats.org/officeDocument/2006/customXml" ds:itemID="{9FEF68E4-EEAC-44BE-B3FD-BE6B424681B6}"/>
</file>

<file path=customXml/itemProps4.xml><?xml version="1.0" encoding="utf-8"?>
<ds:datastoreItem xmlns:ds="http://schemas.openxmlformats.org/officeDocument/2006/customXml" ds:itemID="{1F3CEFC5-8D28-4B2E-8B32-E5E3651F133E}"/>
</file>

<file path=customXml/itemProps5.xml><?xml version="1.0" encoding="utf-8"?>
<ds:datastoreItem xmlns:ds="http://schemas.openxmlformats.org/officeDocument/2006/customXml" ds:itemID="{72CCFFC2-BB82-4D8E-A9BA-C5CC17E65D4E}"/>
</file>

<file path=customXml/itemProps6.xml><?xml version="1.0" encoding="utf-8"?>
<ds:datastoreItem xmlns:ds="http://schemas.openxmlformats.org/officeDocument/2006/customXml" ds:itemID="{755EA002-6E28-4E13-98DE-525159E0229F}"/>
</file>

<file path=customXml/itemProps7.xml><?xml version="1.0" encoding="utf-8"?>
<ds:datastoreItem xmlns:ds="http://schemas.openxmlformats.org/officeDocument/2006/customXml" ds:itemID="{6F6275CB-50AE-44C6-BF83-664411B48957}"/>
</file>

<file path=customXml/itemProps8.xml><?xml version="1.0" encoding="utf-8"?>
<ds:datastoreItem xmlns:ds="http://schemas.openxmlformats.org/officeDocument/2006/customXml" ds:itemID="{75A2C9A2-C79A-4C09-80C0-3866F4923056}"/>
</file>

<file path=customXml/itemProps9.xml><?xml version="1.0" encoding="utf-8"?>
<ds:datastoreItem xmlns:ds="http://schemas.openxmlformats.org/officeDocument/2006/customXml" ds:itemID="{8A1A0663-7492-4994-A286-560DF6179263}"/>
</file>

<file path=docProps/app.xml><?xml version="1.0" encoding="utf-8"?>
<Properties xmlns="http://schemas.openxmlformats.org/officeDocument/2006/extended-properties" xmlns:vt="http://schemas.openxmlformats.org/officeDocument/2006/docPropsVTypes">
  <Template>TENA11_BreakoutSession_Template_16x9_Final</Template>
  <TotalTime>4222</TotalTime>
  <Words>431</Words>
  <Application>Microsoft Office PowerPoint</Application>
  <PresentationFormat>Произвольный</PresentationFormat>
  <Paragraphs>210</Paragraphs>
  <Slides>28</Slides>
  <Notes>2</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4</vt:i4>
      </vt:variant>
      <vt:variant>
        <vt:lpstr>Заголовки слайдов</vt:lpstr>
      </vt:variant>
      <vt:variant>
        <vt:i4>28</vt:i4>
      </vt:variant>
    </vt:vector>
  </HeadingPairs>
  <TitlesOfParts>
    <vt:vector size="43" baseType="lpstr">
      <vt:lpstr>MS PGothic</vt:lpstr>
      <vt:lpstr>Arial</vt:lpstr>
      <vt:lpstr>Calibri</vt:lpstr>
      <vt:lpstr>Consolas</vt:lpstr>
      <vt:lpstr>Segoe</vt:lpstr>
      <vt:lpstr>Segoe Condensed</vt:lpstr>
      <vt:lpstr>Segoe Light</vt:lpstr>
      <vt:lpstr>Segoe UI</vt:lpstr>
      <vt:lpstr>Segoe UI Light</vt:lpstr>
      <vt:lpstr>Times New Roman</vt:lpstr>
      <vt:lpstr>Wingdings</vt:lpstr>
      <vt:lpstr>TENA11_BreakoutSession_Template_16x9_Final_032411</vt:lpstr>
      <vt:lpstr>1_White with Consolas font for code slides</vt:lpstr>
      <vt:lpstr>TENA11_BreakoutSession_Template_16x9_Final</vt:lpstr>
      <vt:lpstr>1_TENA11_BreakoutSession_Template_16x9_Final</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Manager>&lt;Content Manager Name Here&gt;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FDN05: From Servers to Services: On-Premise and in the Cloud</dc:title>
  <dc:subject>Microsoft TechEd North America 2011</dc:subject>
  <dc:creator>В.И. Соловьев</dc:creator>
  <dc:description>Template Design: Jordan Cayabyab
Formatter: Joshua Jorgensen, Silver Fox Productions, Inc.
Event Date: May 16-19, 2011
Event Location: Atlanta
Audience Type: Developers, IT Pros</dc:description>
  <cp:lastModifiedBy>Владимир Соловьев</cp:lastModifiedBy>
  <cp:revision>350</cp:revision>
  <cp:lastPrinted>2011-05-14T00:14:45Z</cp:lastPrinted>
  <dcterms:created xsi:type="dcterms:W3CDTF">2011-05-02T05:51:47Z</dcterms:created>
  <dcterms:modified xsi:type="dcterms:W3CDTF">2014-11-25T07:06:02Z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0x0101008BBC1A0FF4511C4EB9DCA7637082EE21</vt:lpwstr>
  </property>
  <property fmtid="{D5CDD505-2E9C-101B-9397-08002B2CF9AE}" pid="3" name="Product">
    <vt:lpwstr/>
  </property>
  <property fmtid="{D5CDD505-2E9C-101B-9397-08002B2CF9AE}" pid="4" name="Event Venue">
    <vt:lpwstr>48;#Georgia World Congress Center Atlanta, GA|ea0ece34-59a6-4d43-8d9e-d0f9e2a2f1ce</vt:lpwstr>
  </property>
  <property fmtid="{D5CDD505-2E9C-101B-9397-08002B2CF9AE}" pid="5" name="Event Location">
    <vt:lpwstr>47;#Atlanta|2799ace8-866f-4a6d-b555-e5fff2d7eb83</vt:lpwstr>
  </property>
  <property fmtid="{D5CDD505-2E9C-101B-9397-08002B2CF9AE}" pid="6" name="Event1">
    <vt:lpwstr>126;#TechEd|ac8fad57-eb30-43a8-b5bd-05dcf2cf2246</vt:lpwstr>
  </property>
  <property fmtid="{D5CDD505-2E9C-101B-9397-08002B2CF9AE}" pid="7" name="Audience">
    <vt:lpwstr>34;#Developers|389e14a2-def5-4335-8627-c0368c2934a2;#29;#IT Professionals|990979ff-1741-4b6e-880c-9fb513214ef8</vt:lpwstr>
  </property>
</Properties>
</file>